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5" r:id="rId5"/>
  </p:sldMasterIdLst>
  <p:notesMasterIdLst>
    <p:notesMasterId r:id="rId43"/>
  </p:notesMasterIdLst>
  <p:handoutMasterIdLst>
    <p:handoutMasterId r:id="rId44"/>
  </p:handoutMasterIdLst>
  <p:sldIdLst>
    <p:sldId id="284" r:id="rId6"/>
    <p:sldId id="2584" r:id="rId7"/>
    <p:sldId id="256" r:id="rId8"/>
    <p:sldId id="266" r:id="rId9"/>
    <p:sldId id="299" r:id="rId10"/>
    <p:sldId id="278" r:id="rId11"/>
    <p:sldId id="2573" r:id="rId12"/>
    <p:sldId id="2583" r:id="rId13"/>
    <p:sldId id="305" r:id="rId14"/>
    <p:sldId id="2576" r:id="rId15"/>
    <p:sldId id="2575" r:id="rId16"/>
    <p:sldId id="2577" r:id="rId17"/>
    <p:sldId id="2578" r:id="rId18"/>
    <p:sldId id="306" r:id="rId19"/>
    <p:sldId id="271" r:id="rId20"/>
    <p:sldId id="2579" r:id="rId21"/>
    <p:sldId id="2580" r:id="rId22"/>
    <p:sldId id="2581" r:id="rId23"/>
    <p:sldId id="282" r:id="rId24"/>
    <p:sldId id="2549" r:id="rId25"/>
    <p:sldId id="2553" r:id="rId26"/>
    <p:sldId id="2561" r:id="rId27"/>
    <p:sldId id="2562" r:id="rId28"/>
    <p:sldId id="2563" r:id="rId29"/>
    <p:sldId id="2564" r:id="rId30"/>
    <p:sldId id="2565" r:id="rId31"/>
    <p:sldId id="2566" r:id="rId32"/>
    <p:sldId id="2567" r:id="rId33"/>
    <p:sldId id="2568" r:id="rId34"/>
    <p:sldId id="2569" r:id="rId35"/>
    <p:sldId id="2537" r:id="rId36"/>
    <p:sldId id="2570" r:id="rId37"/>
    <p:sldId id="2571" r:id="rId38"/>
    <p:sldId id="2547" r:id="rId39"/>
    <p:sldId id="2572" r:id="rId40"/>
    <p:sldId id="302" r:id="rId41"/>
    <p:sldId id="295" r:id="rId42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1EE9E82-A8F0-4EC7-9D9F-54F840D889C8}">
          <p14:sldIdLst>
            <p14:sldId id="284"/>
            <p14:sldId id="2584"/>
            <p14:sldId id="256"/>
            <p14:sldId id="266"/>
            <p14:sldId id="299"/>
            <p14:sldId id="278"/>
            <p14:sldId id="2573"/>
            <p14:sldId id="2583"/>
            <p14:sldId id="305"/>
            <p14:sldId id="2576"/>
            <p14:sldId id="2575"/>
            <p14:sldId id="2577"/>
            <p14:sldId id="2578"/>
            <p14:sldId id="306"/>
            <p14:sldId id="271"/>
            <p14:sldId id="2579"/>
            <p14:sldId id="2580"/>
            <p14:sldId id="2581"/>
            <p14:sldId id="282"/>
            <p14:sldId id="2549"/>
            <p14:sldId id="2553"/>
            <p14:sldId id="2561"/>
            <p14:sldId id="2562"/>
            <p14:sldId id="2563"/>
            <p14:sldId id="2564"/>
            <p14:sldId id="2565"/>
            <p14:sldId id="2566"/>
            <p14:sldId id="2567"/>
            <p14:sldId id="2568"/>
            <p14:sldId id="2569"/>
            <p14:sldId id="2537"/>
            <p14:sldId id="2570"/>
            <p14:sldId id="2571"/>
            <p14:sldId id="2547"/>
            <p14:sldId id="2572"/>
          </p14:sldIdLst>
        </p14:section>
        <p14:section name="Resumen" id="{C94C6208-55F5-49C6-A3CF-02DF59FD4886}">
          <p14:sldIdLst>
            <p14:sldId id="302"/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761" autoAdjust="0"/>
  </p:normalViewPr>
  <p:slideViewPr>
    <p:cSldViewPr snapToGrid="0">
      <p:cViewPr>
        <p:scale>
          <a:sx n="87" d="100"/>
          <a:sy n="87" d="100"/>
        </p:scale>
        <p:origin x="528" y="-110"/>
      </p:cViewPr>
      <p:guideLst/>
    </p:cSldViewPr>
  </p:slideViewPr>
  <p:outlineViewPr>
    <p:cViewPr>
      <p:scale>
        <a:sx n="33" d="100"/>
        <a:sy n="33" d="100"/>
      </p:scale>
      <p:origin x="0" y="-5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222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0589D207-BE08-4B33-B5B0-5A5A94C951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5E58DB9-49DC-495B-A68F-33D105C906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26B813F-024E-4C5D-8788-4C6C1941E461}" type="datetime1">
              <a:rPr lang="es-ES" smtClean="0"/>
              <a:t>27/10/2022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F66337E-DAD5-442C-9B8F-E10EB7D972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EE3BDF2-02BD-4181-AC28-FD56172CC6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AF8A362-CAFC-4987-9A50-47570528395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237491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23A0C1C-B918-446B-957B-321DC438E7B2}" type="datetime1">
              <a:rPr lang="es-ES" smtClean="0"/>
              <a:t>27/10/2022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4EEB602-95FC-483A-B12D-216A7AD7EA2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584309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07F282E-55F5-4803-B60F-09BA4600E538}" type="slidenum">
              <a:rPr lang="es-ES" smtClean="0"/>
              <a:t>1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92436C-CA55-4316-B98F-15846876F8F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0540484-3162-496F-B9D3-B4AC274436C0}" type="datetime1">
              <a:rPr lang="es-ES" smtClean="0"/>
              <a:t>27/10/2022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6885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07F282E-55F5-4803-B60F-09BA4600E538}" type="slidenum">
              <a:rPr lang="es-ES" smtClean="0"/>
              <a:t>18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1FEE36-2854-40BF-89A4-326A46CB4DC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19C35F7-3BA0-450E-AE8E-37C3735928F0}" type="datetime1">
              <a:rPr lang="es-ES" smtClean="0"/>
              <a:t>27/10/2022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2054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884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es-ES" smtClean="0"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0348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es-ES" smtClean="0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3892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es-ES" smtClean="0"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90199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es-ES" smtClean="0"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5665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es-ES" smtClean="0"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6641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es-ES" smtClean="0"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96981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es-ES" smtClean="0"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51025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es-ES" smtClean="0"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2180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07F282E-55F5-4803-B60F-09BA4600E538}" type="slidenum">
              <a:rPr lang="es-ES" smtClean="0"/>
              <a:t>4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D086A1E-26F4-4AA3-B297-EE96B500CD7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E09C8C4B-AB5B-46ED-9F67-E7897300B8D0}" type="datetime1">
              <a:rPr lang="es-ES" smtClean="0"/>
              <a:t>27/10/2022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27451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es-ES" smtClean="0"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260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es-ES" smtClean="0"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31014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es-ES" smtClean="0"/>
              <a:t>30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09068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es-ES" smtClean="0"/>
              <a:t>31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9239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es-ES" smtClean="0"/>
              <a:t>32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05477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es-ES" smtClean="0"/>
              <a:t>33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37996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9CF3A1-9863-43A3-B39B-8E6FEFD6E20B}" type="slidenum">
              <a:rPr lang="es-ES" smtClean="0"/>
              <a:t>34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27602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es-ES" smtClean="0"/>
              <a:t>35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77912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07F282E-55F5-4803-B60F-09BA4600E538}" type="slidenum">
              <a:rPr lang="es-ES" smtClean="0"/>
              <a:t>37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BC8DAC-D08C-4034-8994-CBF33630FB7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71E12DC-FD98-4C91-91FD-291CB0AAC584}" type="datetime1">
              <a:rPr lang="es-ES" smtClean="0"/>
              <a:t>27/10/2022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0697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07F282E-55F5-4803-B60F-09BA4600E538}" type="slidenum">
              <a:rPr lang="es-ES" smtClean="0"/>
              <a:t>5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E411FD-EFCF-41DB-957D-2E8D7D3DECC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D4AB78C-66B3-4D02-B52E-BB05924EBA4F}" type="datetime1">
              <a:rPr lang="es-ES" smtClean="0"/>
              <a:t>27/10/2022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4065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3379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2308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1847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07F282E-55F5-4803-B60F-09BA4600E538}" type="slidenum">
              <a:rPr lang="es-ES" smtClean="0"/>
              <a:t>15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1FEE36-2854-40BF-89A4-326A46CB4DC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19C35F7-3BA0-450E-AE8E-37C3735928F0}" type="datetime1">
              <a:rPr lang="es-ES" smtClean="0"/>
              <a:t>27/10/2022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0283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07F282E-55F5-4803-B60F-09BA4600E538}" type="slidenum">
              <a:rPr lang="es-ES" smtClean="0"/>
              <a:t>16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1FEE36-2854-40BF-89A4-326A46CB4DC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19C35F7-3BA0-450E-AE8E-37C3735928F0}" type="datetime1">
              <a:rPr lang="es-ES" smtClean="0"/>
              <a:t>27/10/2022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7179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07F282E-55F5-4803-B60F-09BA4600E538}" type="slidenum">
              <a:rPr lang="es-ES" smtClean="0"/>
              <a:t>17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1FEE36-2854-40BF-89A4-326A46CB4DC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19C35F7-3BA0-450E-AE8E-37C3735928F0}" type="datetime1">
              <a:rPr lang="es-ES" smtClean="0"/>
              <a:t>27/10/2022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6065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ángulo 51">
            <a:extLst>
              <a:ext uri="{FF2B5EF4-FFF2-40B4-BE49-F238E27FC236}">
                <a16:creationId xmlns:a16="http://schemas.microsoft.com/office/drawing/2014/main" id="{EA8D8870-8337-4ABD-9EA6-3D5AAB7E42D9}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BAC3B2DB-2CCA-4BD4-8D63-98257049E273}"/>
              </a:ext>
            </a:extLst>
          </p:cNvPr>
          <p:cNvSpPr/>
          <p:nvPr userDrawn="1"/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8168" y="1057522"/>
            <a:ext cx="5003540" cy="2173433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sz="4400">
                <a:solidFill>
                  <a:schemeClr val="bg1"/>
                </a:solidFill>
              </a:rPr>
              <a:t>HAGA CLIC PARA AGREGAR UN TÍTULO</a:t>
            </a:r>
          </a:p>
        </p:txBody>
      </p:sp>
      <p:sp>
        <p:nvSpPr>
          <p:cNvPr id="55" name="Subtítulo 2">
            <a:extLst>
              <a:ext uri="{FF2B5EF4-FFF2-40B4-BE49-F238E27FC236}">
                <a16:creationId xmlns:a16="http://schemas.microsoft.com/office/drawing/2014/main" id="{50BC9D78-FF13-4CEB-8ECB-E64E85C5D0B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46643" y="3751119"/>
            <a:ext cx="4985065" cy="1606163"/>
          </a:xfrm>
        </p:spPr>
        <p:txBody>
          <a:bodyPr rtlCol="0" anchor="t">
            <a:noAutofit/>
          </a:bodyPr>
          <a:lstStyle>
            <a:lvl1pPr>
              <a:defRPr sz="2400" b="0"/>
            </a:lvl1pPr>
          </a:lstStyle>
          <a:p>
            <a:pPr rtl="0"/>
            <a:r>
              <a:rPr lang="es-ES">
                <a:solidFill>
                  <a:schemeClr val="tx1">
                    <a:lumMod val="75000"/>
                    <a:lumOff val="25000"/>
                  </a:schemeClr>
                </a:solidFill>
              </a:rPr>
              <a:t>Haga clic para agregar un subtítulo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FB792E4C-AD3B-4E88-8540-E75759746368}"/>
              </a:ext>
            </a:extLst>
          </p:cNvPr>
          <p:cNvSpPr/>
          <p:nvPr userDrawn="1"/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6A32632F-9ED1-4328-BBE3-B4E014156A29}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58" name="Marcador de pie de página 4">
            <a:extLst>
              <a:ext uri="{FF2B5EF4-FFF2-40B4-BE49-F238E27FC236}">
                <a16:creationId xmlns:a16="http://schemas.microsoft.com/office/drawing/2014/main" id="{15A37EDE-F10B-4C4B-9572-8778C2D6A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5103" y="6309360"/>
            <a:ext cx="4797504" cy="457200"/>
          </a:xfrm>
        </p:spPr>
        <p:txBody>
          <a:bodyPr rtlCol="0"/>
          <a:lstStyle/>
          <a:p>
            <a:pPr algn="l" rtl="0"/>
            <a:r>
              <a:rPr lang="es-ES"/>
              <a:t>Título de la presentación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EA124D3C-01E3-4B96-BDF0-54851D1739D0}"/>
              </a:ext>
            </a:extLst>
          </p:cNvPr>
          <p:cNvSpPr/>
          <p:nvPr userDrawn="1"/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61" name="Marcador de fecha 35">
            <a:extLst>
              <a:ext uri="{FF2B5EF4-FFF2-40B4-BE49-F238E27FC236}">
                <a16:creationId xmlns:a16="http://schemas.microsoft.com/office/drawing/2014/main" id="{D6890A67-3C66-4F8A-B1A6-05469F40F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 rtlCol="0"/>
          <a:lstStyle/>
          <a:p>
            <a:pPr algn="l" rtl="0"/>
            <a:r>
              <a:rPr lang="es-ES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1/2/20XX</a:t>
            </a:r>
            <a:endParaRPr lang="es-ES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2" name="Marcador de número de diapositiva 36">
            <a:extLst>
              <a:ext uri="{FF2B5EF4-FFF2-40B4-BE49-F238E27FC236}">
                <a16:creationId xmlns:a16="http://schemas.microsoft.com/office/drawing/2014/main" id="{46849723-0CBF-47CA-9477-4D42CAC71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es-ES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 rtl="0"/>
              <a:t>‹Nº›</a:t>
            </a:fld>
            <a:endParaRPr lang="es-ES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5" name="Marcador de posición de imagen 64">
            <a:extLst>
              <a:ext uri="{FF2B5EF4-FFF2-40B4-BE49-F238E27FC236}">
                <a16:creationId xmlns:a16="http://schemas.microsoft.com/office/drawing/2014/main" id="{D60E3C33-714C-4528-93A6-4470C3E89A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59936" y="-2"/>
            <a:ext cx="5332064" cy="6858002"/>
          </a:xfrm>
          <a:custGeom>
            <a:avLst/>
            <a:gdLst>
              <a:gd name="connsiteX0" fmla="*/ 0 w 5332064"/>
              <a:gd name="connsiteY0" fmla="*/ 0 h 6858002"/>
              <a:gd name="connsiteX1" fmla="*/ 5332064 w 5332064"/>
              <a:gd name="connsiteY1" fmla="*/ 0 h 6858002"/>
              <a:gd name="connsiteX2" fmla="*/ 5332064 w 5332064"/>
              <a:gd name="connsiteY2" fmla="*/ 6858002 h 6858002"/>
              <a:gd name="connsiteX3" fmla="*/ 0 w 5332064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2064" h="6858002">
                <a:moveTo>
                  <a:pt x="0" y="0"/>
                </a:moveTo>
                <a:lnTo>
                  <a:pt x="5332064" y="0"/>
                </a:lnTo>
                <a:lnTo>
                  <a:pt x="5332064" y="6858002"/>
                </a:lnTo>
                <a:lnTo>
                  <a:pt x="0" y="6858002"/>
                </a:lnTo>
                <a:close/>
              </a:path>
            </a:pathLst>
          </a:custGeom>
        </p:spPr>
        <p:txBody>
          <a:bodyPr wrap="square" rtlCol="0" anchor="t">
            <a:noAutofit/>
          </a:bodyPr>
          <a:lstStyle>
            <a:lvl1pPr algn="ctr">
              <a:defRPr/>
            </a:lvl1pPr>
          </a:lstStyle>
          <a:p>
            <a:pPr rtl="0"/>
            <a:r>
              <a:rPr lang="es-ES"/>
              <a:t>Haga clic para agregar foto</a:t>
            </a:r>
          </a:p>
        </p:txBody>
      </p:sp>
    </p:spTree>
    <p:extLst>
      <p:ext uri="{BB962C8B-B14F-4D97-AF65-F5344CB8AC3E}">
        <p14:creationId xmlns:p14="http://schemas.microsoft.com/office/powerpoint/2010/main" val="4258252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de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ángulo 1">
            <a:extLst>
              <a:ext uri="{FF2B5EF4-FFF2-40B4-BE49-F238E27FC236}">
                <a16:creationId xmlns:a16="http://schemas.microsoft.com/office/drawing/2014/main" id="{2A19A957-1FB5-43F8-B325-BBD9FEF23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FA5410A-92A6-4C0B-9D89-186B7DDB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903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D8F3F22-19C9-4C61-8202-3220217D29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5" y="180644"/>
            <a:ext cx="10900146" cy="935776"/>
          </a:xfrm>
        </p:spPr>
        <p:txBody>
          <a:bodyPr rtlCol="0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>
                <a:solidFill>
                  <a:schemeClr val="bg1"/>
                </a:solidFill>
              </a:rPr>
              <a:t>Haga clic para agregar un título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1A26073-23A2-4B91-A128-79AA1BE93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351619"/>
            <a:ext cx="12192000" cy="474948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14D5DFA-0CEA-43F0-98EE-6C9F741F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107836"/>
            <a:ext cx="4651248" cy="750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0F94B471-6707-4251-8230-A51AED0767C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8934" y="1834005"/>
            <a:ext cx="4727735" cy="465155"/>
          </a:xfrm>
        </p:spPr>
        <p:txBody>
          <a:bodyPr rtlCol="0"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pPr rtl="0"/>
            <a:r>
              <a:rPr lang="es-ES"/>
              <a:t>Haga clic para agregar un subtítulo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ED986D97-E6F1-49E8-977A-C802B4E41B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4" y="2422380"/>
            <a:ext cx="4727735" cy="3029446"/>
          </a:xfrm>
        </p:spPr>
        <p:txBody>
          <a:bodyPr rtlCol="0" anchor="t">
            <a:no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pPr rtl="0"/>
            <a:r>
              <a:rPr lang="es-ES"/>
              <a:t> Haga clic para agregar texto</a:t>
            </a: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762163C0-B07F-43E4-B17C-2E6A96553B9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95999" y="1834004"/>
            <a:ext cx="4727735" cy="465155"/>
          </a:xfrm>
        </p:spPr>
        <p:txBody>
          <a:bodyPr rtlCol="0"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pPr rtl="0"/>
            <a:r>
              <a:rPr lang="es-ES"/>
              <a:t>Haga clic para agregar un subtítulo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9098FA6D-3C80-4FE1-B248-1CA2B6862F6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5999" y="2422380"/>
            <a:ext cx="4727735" cy="3029446"/>
          </a:xfrm>
        </p:spPr>
        <p:txBody>
          <a:bodyPr rtlCol="0" anchor="t">
            <a:no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pPr rtl="0"/>
            <a:r>
              <a:rPr lang="es-ES"/>
              <a:t> Haga clic para agregar texto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352712D-F957-4B22-8B50-BE10410FF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6101107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1" name="Marcador de pie de página 29">
            <a:extLst>
              <a:ext uri="{FF2B5EF4-FFF2-40B4-BE49-F238E27FC236}">
                <a16:creationId xmlns:a16="http://schemas.microsoft.com/office/drawing/2014/main" id="{26FD74F8-42BB-4CB4-ABF1-5F149743B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423986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" name="Marcador de fecha 28">
            <a:extLst>
              <a:ext uri="{FF2B5EF4-FFF2-40B4-BE49-F238E27FC236}">
                <a16:creationId xmlns:a16="http://schemas.microsoft.com/office/drawing/2014/main" id="{5B031752-6400-4BFB-979F-E2EE795E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3620" y="6309360"/>
            <a:ext cx="3411973" cy="4572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12" name="Marcador de número de diapositiva 30">
            <a:extLst>
              <a:ext uri="{FF2B5EF4-FFF2-40B4-BE49-F238E27FC236}">
                <a16:creationId xmlns:a16="http://schemas.microsoft.com/office/drawing/2014/main" id="{6A5CAEAF-7DEC-4B20-8B1E-301A9D0E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0B696A3-EA34-4924-9037-E330B1CB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3798" y="6117631"/>
            <a:ext cx="64008" cy="7403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9103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umna de conteni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ángulo 1">
            <a:extLst>
              <a:ext uri="{FF2B5EF4-FFF2-40B4-BE49-F238E27FC236}">
                <a16:creationId xmlns:a16="http://schemas.microsoft.com/office/drawing/2014/main" id="{725A2F16-8CE0-4F2E-933C-EFDFB1E19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8C70705-E2EE-4992-AE78-FDBE1285C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903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1C428A7-7771-4474-8BB4-8A6F0FEF87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5" y="180644"/>
            <a:ext cx="10900146" cy="935776"/>
          </a:xfrm>
        </p:spPr>
        <p:txBody>
          <a:bodyPr rtlCol="0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>
                <a:solidFill>
                  <a:schemeClr val="bg1"/>
                </a:solidFill>
              </a:rPr>
              <a:t>Haga clic para agregar un título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98730F6-0DF6-48BC-86CC-00BE18350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351619"/>
            <a:ext cx="12192000" cy="474948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2D31104-1E19-4E17-A3FE-2B2C55134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107836"/>
            <a:ext cx="4651248" cy="750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02CEB59E-1776-4FF1-BF4D-A33B618FD59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8935" y="1834005"/>
            <a:ext cx="3519028" cy="465155"/>
          </a:xfrm>
        </p:spPr>
        <p:txBody>
          <a:bodyPr rtlCol="0"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pPr rtl="0"/>
            <a:r>
              <a:rPr lang="es-ES"/>
              <a:t>Haga clic para agregar un subtítulo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6B55E76-BA79-44AC-B206-DA13D60FDA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5" y="2419555"/>
            <a:ext cx="3519028" cy="3197260"/>
          </a:xfrm>
        </p:spPr>
        <p:txBody>
          <a:bodyPr rtlCol="0" anchor="t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pPr rtl="0"/>
            <a:r>
              <a:rPr lang="es-ES"/>
              <a:t> Haga clic para agregar texto</a:t>
            </a:r>
          </a:p>
        </p:txBody>
      </p: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60518C4D-71E5-4211-A191-A8ED7185DED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336486" y="1828356"/>
            <a:ext cx="3519028" cy="465155"/>
          </a:xfrm>
        </p:spPr>
        <p:txBody>
          <a:bodyPr rtlCol="0"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pPr rtl="0"/>
            <a:r>
              <a:rPr lang="es-ES"/>
              <a:t>Haga clic para agregar un subtítulo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D7EF9B63-4443-4EE5-A88B-2F1FA4CC404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336486" y="2419555"/>
            <a:ext cx="3519028" cy="3197260"/>
          </a:xfrm>
        </p:spPr>
        <p:txBody>
          <a:bodyPr rtlCol="0" anchor="t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pPr rtl="0"/>
            <a:r>
              <a:rPr lang="es-ES"/>
              <a:t> Haga clic para agregar texto</a:t>
            </a:r>
          </a:p>
        </p:txBody>
      </p: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E54FF8D9-50D3-4515-B896-B127F664C1E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24037" y="1834005"/>
            <a:ext cx="3519028" cy="465155"/>
          </a:xfrm>
        </p:spPr>
        <p:txBody>
          <a:bodyPr rtlCol="0"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pPr rtl="0"/>
            <a:r>
              <a:rPr lang="es-ES"/>
              <a:t>Haga clic para agregar un subtítulo</a:t>
            </a:r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E95B62E8-2D9A-443A-8560-D347C470389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024037" y="2419555"/>
            <a:ext cx="3519028" cy="3197260"/>
          </a:xfrm>
        </p:spPr>
        <p:txBody>
          <a:bodyPr rtlCol="0" anchor="t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pPr rtl="0"/>
            <a:r>
              <a:rPr lang="es-ES"/>
              <a:t> Haga clic para agregar texto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DA7A17E-1562-4B10-9BC8-AB6B45E6B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6101107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D37258C-9B58-4DC0-BC98-826A38D4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3798" y="6117631"/>
            <a:ext cx="64008" cy="7403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3" name="Marcador de pie de página 29">
            <a:extLst>
              <a:ext uri="{FF2B5EF4-FFF2-40B4-BE49-F238E27FC236}">
                <a16:creationId xmlns:a16="http://schemas.microsoft.com/office/drawing/2014/main" id="{2F8E2987-7F65-44D5-B3AD-776ECF8D8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423986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2" name="Marcador de fecha 28">
            <a:extLst>
              <a:ext uri="{FF2B5EF4-FFF2-40B4-BE49-F238E27FC236}">
                <a16:creationId xmlns:a16="http://schemas.microsoft.com/office/drawing/2014/main" id="{08BD4E48-A35B-4475-BC85-E58DA2920F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3620" y="6309360"/>
            <a:ext cx="3411973" cy="4572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11" name="Marcador de número de diapositiva 30">
            <a:extLst>
              <a:ext uri="{FF2B5EF4-FFF2-40B4-BE49-F238E27FC236}">
                <a16:creationId xmlns:a16="http://schemas.microsoft.com/office/drawing/2014/main" id="{FBDAEBAB-F3AA-4DB3-96B7-6387085C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3755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ángulo 5">
            <a:extLst>
              <a:ext uri="{FF2B5EF4-FFF2-40B4-BE49-F238E27FC236}">
                <a16:creationId xmlns:a16="http://schemas.microsoft.com/office/drawing/2014/main" id="{53C66564-535A-4715-9B27-B8AB14F77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3821E99-F411-4BAB-8211-C344272A2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7552" y="0"/>
            <a:ext cx="751444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029B7F2A-CF10-474B-91F1-7C50A7DAF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6668" y="537381"/>
            <a:ext cx="6172412" cy="103192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8F0D6D9-A64A-415F-BA44-494062CA6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21655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777B49C-9749-4042-A729-C27F58365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249324"/>
            <a:ext cx="461772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1B79F49-5021-4A8F-A90A-5E08F7FB5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46655"/>
            <a:ext cx="461772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3" name="Marcador de posición de imagen 19">
            <a:extLst>
              <a:ext uri="{FF2B5EF4-FFF2-40B4-BE49-F238E27FC236}">
                <a16:creationId xmlns:a16="http://schemas.microsoft.com/office/drawing/2014/main" id="{B6E270BA-010E-406C-8FBF-0ED0DA28D0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3"/>
            <a:ext cx="4613544" cy="2249321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r>
              <a:rPr lang="es-ES"/>
              <a:t>Haga clic para agregar una imagen</a:t>
            </a:r>
          </a:p>
        </p:txBody>
      </p:sp>
      <p:sp>
        <p:nvSpPr>
          <p:cNvPr id="24" name="Marcador de posición de imagen 19">
            <a:extLst>
              <a:ext uri="{FF2B5EF4-FFF2-40B4-BE49-F238E27FC236}">
                <a16:creationId xmlns:a16="http://schemas.microsoft.com/office/drawing/2014/main" id="{6E15371C-3F24-44D7-97EB-74C12D53CBB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2311339"/>
            <a:ext cx="4613544" cy="2241520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r>
              <a:rPr lang="es-ES"/>
              <a:t>Haga clic para agregar una imagen</a:t>
            </a:r>
          </a:p>
        </p:txBody>
      </p:sp>
      <p:sp>
        <p:nvSpPr>
          <p:cNvPr id="25" name="Marcador de posición de imagen 19">
            <a:extLst>
              <a:ext uri="{FF2B5EF4-FFF2-40B4-BE49-F238E27FC236}">
                <a16:creationId xmlns:a16="http://schemas.microsoft.com/office/drawing/2014/main" id="{E39E0BDE-5895-4B94-90AC-7045292B0B3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" y="4613572"/>
            <a:ext cx="4613544" cy="2241520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r>
              <a:rPr lang="es-ES"/>
              <a:t>Haga clic para agregar una imagen</a:t>
            </a: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E8823570-AC4F-4679-98CA-DC7F7B2CC10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76671" y="1735745"/>
            <a:ext cx="6172412" cy="3767496"/>
          </a:xfrm>
        </p:spPr>
        <p:txBody>
          <a:bodyPr rtlCol="0" anchor="t">
            <a:normAutofit/>
          </a:bodyPr>
          <a:lstStyle>
            <a:lvl1pPr>
              <a:buFont typeface="Arial" panose="020B0604020202020204" pitchFamily="34" charset="0"/>
              <a:buNone/>
              <a:defRPr sz="1600" b="0"/>
            </a:lvl1pPr>
          </a:lstStyle>
          <a:p>
            <a:pPr rtl="0"/>
            <a:r>
              <a:rPr lang="es-ES"/>
              <a:t> Haga clic para agregar texto</a:t>
            </a:r>
          </a:p>
        </p:txBody>
      </p:sp>
      <p:sp>
        <p:nvSpPr>
          <p:cNvPr id="17" name="Marcador de pie de página 4">
            <a:extLst>
              <a:ext uri="{FF2B5EF4-FFF2-40B4-BE49-F238E27FC236}">
                <a16:creationId xmlns:a16="http://schemas.microsoft.com/office/drawing/2014/main" id="{BB6B62FA-FEDE-42B0-8B7B-24AE138EB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271516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16" name="Marcador de fecha 3">
            <a:extLst>
              <a:ext uri="{FF2B5EF4-FFF2-40B4-BE49-F238E27FC236}">
                <a16:creationId xmlns:a16="http://schemas.microsoft.com/office/drawing/2014/main" id="{9E8578BE-8DB2-4FE6-B45A-2B3415CEE1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6668" y="6309360"/>
            <a:ext cx="3411973" cy="4572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18" name="Marcador de número de diapositiva 5">
            <a:extLst>
              <a:ext uri="{FF2B5EF4-FFF2-40B4-BE49-F238E27FC236}">
                <a16:creationId xmlns:a16="http://schemas.microsoft.com/office/drawing/2014/main" id="{6AF7C96F-C1E5-45F5-B070-2D025E7BD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8457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ángulo 5">
            <a:extLst>
              <a:ext uri="{FF2B5EF4-FFF2-40B4-BE49-F238E27FC236}">
                <a16:creationId xmlns:a16="http://schemas.microsoft.com/office/drawing/2014/main" id="{23DC2F0A-1748-49AE-AF72-D6BBB4F8F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83DF7B1-E0C5-4E09-BB5C-F11EA14D7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66789"/>
            <a:ext cx="6833381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BBC678EC-E47C-4AC2-A75A-7022CECD00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4622" y="1138041"/>
            <a:ext cx="4862811" cy="2019488"/>
          </a:xfrm>
        </p:spPr>
        <p:txBody>
          <a:bodyPr rtlCol="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>
                <a:solidFill>
                  <a:schemeClr val="bg1"/>
                </a:solidFill>
              </a:rPr>
              <a:t>HAGA CLIC PARA AGREGAR UN TÍTULO</a:t>
            </a:r>
          </a:p>
        </p:txBody>
      </p:sp>
      <p:sp>
        <p:nvSpPr>
          <p:cNvPr id="25" name="Marcador de posición de imagen 21">
            <a:extLst>
              <a:ext uri="{FF2B5EF4-FFF2-40B4-BE49-F238E27FC236}">
                <a16:creationId xmlns:a16="http://schemas.microsoft.com/office/drawing/2014/main" id="{8B745891-A8DA-4640-BB3F-1693FC5AC4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58023" y="4941"/>
            <a:ext cx="5333977" cy="3392053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r>
              <a:rPr lang="es-ES"/>
              <a:t>Haga clic para agregar foto</a:t>
            </a:r>
          </a:p>
        </p:txBody>
      </p:sp>
      <p:sp>
        <p:nvSpPr>
          <p:cNvPr id="24" name="Marcador de posición de imagen 21">
            <a:extLst>
              <a:ext uri="{FF2B5EF4-FFF2-40B4-BE49-F238E27FC236}">
                <a16:creationId xmlns:a16="http://schemas.microsoft.com/office/drawing/2014/main" id="{BC2DF568-4EA5-4F79-980F-47FC90AEA1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67712" y="3461002"/>
            <a:ext cx="5728215" cy="3396997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r>
              <a:rPr lang="es-ES"/>
              <a:t>Haga clic para agregar foto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E74E69A-5ABD-42DF-A2B0-997A62625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063" y="920164"/>
            <a:ext cx="1070775" cy="24661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C2B6D0A-4A1F-4B59-B429-AD3FABC74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2B66529-F6B7-4C1C-8291-8139628DF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48456"/>
            <a:ext cx="6833382" cy="717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72245B9-34B5-4F89-8EA6-C018B9D4F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8023" y="3442673"/>
            <a:ext cx="5333977" cy="34153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90814BE-76E8-43EC-9616-A1F02F053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96996"/>
            <a:ext cx="1219200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F8AAA0A6-9D4B-4AA2-82F0-77E5ECF4B6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86762" y="3928342"/>
            <a:ext cx="4162319" cy="2285000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2400" b="0"/>
            </a:lvl1pPr>
          </a:lstStyle>
          <a:p>
            <a:pPr rtl="0"/>
            <a:r>
              <a:rPr lang="es-ES"/>
              <a:t>Haga clic para agregar texto</a:t>
            </a:r>
          </a:p>
        </p:txBody>
      </p:sp>
      <p:sp>
        <p:nvSpPr>
          <p:cNvPr id="17" name="Marcador de pie de página 12">
            <a:extLst>
              <a:ext uri="{FF2B5EF4-FFF2-40B4-BE49-F238E27FC236}">
                <a16:creationId xmlns:a16="http://schemas.microsoft.com/office/drawing/2014/main" id="{8E3FFD99-95F0-47A4-8642-FB9FECEC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5917" y="6309360"/>
            <a:ext cx="4946592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4727536-E532-4015-A178-0ABB6B09C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9" name="Marcador de fecha 11">
            <a:extLst>
              <a:ext uri="{FF2B5EF4-FFF2-40B4-BE49-F238E27FC236}">
                <a16:creationId xmlns:a16="http://schemas.microsoft.com/office/drawing/2014/main" id="{22977876-C29D-4D32-9948-303465AEC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77730" y="6309360"/>
            <a:ext cx="2736329" cy="457200"/>
          </a:xfrm>
        </p:spPr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20" name="Marcador de número de diapositiva 15">
            <a:extLst>
              <a:ext uri="{FF2B5EF4-FFF2-40B4-BE49-F238E27FC236}">
                <a16:creationId xmlns:a16="http://schemas.microsoft.com/office/drawing/2014/main" id="{6A7BC11E-2EF0-4989-9A7E-7AB377DB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9767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52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39002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o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áfico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EDITAR EL TÍTULO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es-ES" noProof="0"/>
              <a:t>HAGA CLIC PARA MODIFICAR LOS ESTILOS DEL TEXTO MAESTRO</a:t>
            </a:r>
          </a:p>
        </p:txBody>
      </p:sp>
      <p:sp>
        <p:nvSpPr>
          <p:cNvPr id="17" name="Marcador de texto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es-ES" noProof="0"/>
              <a:t>HAGA CLIC PARA MODIFICAR LOS ESTILOS DEL TEXTO MAESTRO</a:t>
            </a:r>
          </a:p>
        </p:txBody>
      </p:sp>
      <p:sp>
        <p:nvSpPr>
          <p:cNvPr id="18" name="Marcador de texto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es-ES" noProof="0"/>
              <a:t>HAGA CLIC PARA MODIFICAR LOS ESTILOS DEL TEXTO MAESTRO</a:t>
            </a:r>
          </a:p>
        </p:txBody>
      </p:sp>
      <p:sp>
        <p:nvSpPr>
          <p:cNvPr id="19" name="Marcador de texto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es-ES" noProof="0"/>
              <a:t>HAGA CLIC PARA MODIFICAR LOS ESTILOS DEL TEXTO MAESTRO</a:t>
            </a:r>
          </a:p>
        </p:txBody>
      </p:sp>
      <p:sp>
        <p:nvSpPr>
          <p:cNvPr id="34" name="Marcador de texto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es-ES" noProof="0"/>
              <a:t>Haga clic para modificar los estilos del texto maestro</a:t>
            </a:r>
          </a:p>
        </p:txBody>
      </p:sp>
      <p:sp>
        <p:nvSpPr>
          <p:cNvPr id="35" name="Marcador de texto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es-ES" noProof="0"/>
              <a:t>Haga clic para modificar los estilos del texto maestro</a:t>
            </a:r>
          </a:p>
        </p:txBody>
      </p:sp>
      <p:sp>
        <p:nvSpPr>
          <p:cNvPr id="36" name="Marcador de texto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es-ES" noProof="0"/>
              <a:t>Haga clic para modificar los estilos del texto maestro</a:t>
            </a:r>
          </a:p>
        </p:txBody>
      </p:sp>
      <p:sp>
        <p:nvSpPr>
          <p:cNvPr id="37" name="Marcador de texto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es-ES" noProof="0"/>
              <a:t>Haga clic para modificar los estilos del texto maestro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 rtlCol="0"/>
          <a:lstStyle>
            <a:lvl1pPr>
              <a:defRPr sz="900"/>
            </a:lvl1pPr>
          </a:lstStyle>
          <a:p>
            <a:pPr algn="l" rtl="0"/>
            <a:r>
              <a:rPr lang="es-ES" noProof="0"/>
              <a:t>Presentación de lanzamiento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802701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de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DEL TÍTULO MAESTRO</a:t>
            </a:r>
          </a:p>
        </p:txBody>
      </p:sp>
      <p:sp>
        <p:nvSpPr>
          <p:cNvPr id="15" name="Marcador de texto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17" name="Marcador de texto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31" name="Marcador de texto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AGREGAR UN SUBTÍTULO</a:t>
            </a:r>
          </a:p>
        </p:txBody>
      </p:sp>
      <p:sp>
        <p:nvSpPr>
          <p:cNvPr id="32" name="Marcador de texto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33" name="Marcador de texto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AGREGAR UN SUBTÍTULO</a:t>
            </a:r>
          </a:p>
        </p:txBody>
      </p:sp>
      <p:sp>
        <p:nvSpPr>
          <p:cNvPr id="34" name="Marcador de texto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12" name="Marcador de texto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AGREGAR UN SUBTÍTULO</a:t>
            </a:r>
          </a:p>
        </p:txBody>
      </p:sp>
      <p:sp>
        <p:nvSpPr>
          <p:cNvPr id="13" name="Marcador de texto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540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de conteni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DEL TÍTULO MAESTRO</a:t>
            </a:r>
          </a:p>
        </p:txBody>
      </p:sp>
      <p:sp>
        <p:nvSpPr>
          <p:cNvPr id="15" name="Marcador de texto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17" name="Marcador de texto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18" name="Marcador de texto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19" name="Marcador de texto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20" name="Marcador de texto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23" name="Marcador de texto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24" name="Marcador de texto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9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fecha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10" name="Marcador de pie de página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11" name="Marcador de número de diapositiva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52939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ángulo 6">
            <a:extLst>
              <a:ext uri="{FF2B5EF4-FFF2-40B4-BE49-F238E27FC236}">
                <a16:creationId xmlns:a16="http://schemas.microsoft.com/office/drawing/2014/main" id="{BF5F5DFA-1BC3-4062-9356-6145C9F7C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6B5D461-AEC0-477F-A77A-6227F95A8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75813" y="0"/>
            <a:ext cx="4016188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E1A041D-DE47-45FA-AC78-CC7FD0257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1614254-52EF-4F58-99B1-CDA7C3922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9" y="1095508"/>
            <a:ext cx="82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D3B3ABA-0408-41EA-935D-D4F4586A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178" y="1475399"/>
            <a:ext cx="6623040" cy="791861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40D7EF23-28EE-4115-879A-D95BBAC662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7179" y="2502047"/>
            <a:ext cx="6623039" cy="3030599"/>
          </a:xfrm>
        </p:spPr>
        <p:txBody>
          <a:bodyPr rtlCol="0" anchor="t">
            <a:normAutofit/>
          </a:bodyPr>
          <a:lstStyle>
            <a:lvl1pPr>
              <a:defRPr sz="2000" b="0"/>
            </a:lvl1pPr>
          </a:lstStyle>
          <a:p>
            <a:pPr rtl="0"/>
            <a:r>
              <a:rPr lang="es-ES"/>
              <a:t>Haga clic para agregar texto</a:t>
            </a:r>
          </a:p>
        </p:txBody>
      </p:sp>
      <p:sp>
        <p:nvSpPr>
          <p:cNvPr id="23" name="Marcador de posición de imagen 22">
            <a:extLst>
              <a:ext uri="{FF2B5EF4-FFF2-40B4-BE49-F238E27FC236}">
                <a16:creationId xmlns:a16="http://schemas.microsoft.com/office/drawing/2014/main" id="{E4B41004-DE9E-4B19-B7DE-91782B37C8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4348" y="1085431"/>
            <a:ext cx="3997652" cy="5037857"/>
          </a:xfrm>
          <a:custGeom>
            <a:avLst/>
            <a:gdLst>
              <a:gd name="connsiteX0" fmla="*/ 0 w 3997652"/>
              <a:gd name="connsiteY0" fmla="*/ 0 h 5037857"/>
              <a:gd name="connsiteX1" fmla="*/ 3997652 w 3997652"/>
              <a:gd name="connsiteY1" fmla="*/ 0 h 5037857"/>
              <a:gd name="connsiteX2" fmla="*/ 3997652 w 3997652"/>
              <a:gd name="connsiteY2" fmla="*/ 5037857 h 5037857"/>
              <a:gd name="connsiteX3" fmla="*/ 0 w 3997652"/>
              <a:gd name="connsiteY3" fmla="*/ 5037857 h 503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7652" h="5037857">
                <a:moveTo>
                  <a:pt x="0" y="0"/>
                </a:moveTo>
                <a:lnTo>
                  <a:pt x="3997652" y="0"/>
                </a:lnTo>
                <a:lnTo>
                  <a:pt x="3997652" y="5037857"/>
                </a:lnTo>
                <a:lnTo>
                  <a:pt x="0" y="5037857"/>
                </a:lnTo>
                <a:close/>
              </a:path>
            </a:pathLst>
          </a:custGeom>
        </p:spPr>
        <p:txBody>
          <a:bodyPr wrap="square" rtlCol="0" anchor="t">
            <a:noAutofit/>
          </a:bodyPr>
          <a:lstStyle>
            <a:lvl1pPr algn="ctr">
              <a:defRPr/>
            </a:lvl1pPr>
          </a:lstStyle>
          <a:p>
            <a:pPr rtl="0"/>
            <a:r>
              <a:rPr lang="es-ES"/>
              <a:t>Haga clic para agregar foto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837301C-2B9B-4119-9002-BD6DB2AB8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144405"/>
            <a:ext cx="8150087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D12738D-D0ED-4899-A01C-42439B5B3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06532" y="6167615"/>
            <a:ext cx="398241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EED261D-45B9-40C1-8341-8B8B796E8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7" name="Marcador de pie de página 7">
            <a:extLst>
              <a:ext uri="{FF2B5EF4-FFF2-40B4-BE49-F238E27FC236}">
                <a16:creationId xmlns:a16="http://schemas.microsoft.com/office/drawing/2014/main" id="{182CF530-D736-4104-8678-850EEDF9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7178" y="6309360"/>
            <a:ext cx="6623040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E23953F-BF80-48E0-8282-62907D6C2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42523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9" name="Marcador de fecha 5">
            <a:extLst>
              <a:ext uri="{FF2B5EF4-FFF2-40B4-BE49-F238E27FC236}">
                <a16:creationId xmlns:a16="http://schemas.microsoft.com/office/drawing/2014/main" id="{8DEDB7CE-711E-4E43-9450-4C7BECE2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537" y="6309360"/>
            <a:ext cx="1885598" cy="457200"/>
          </a:xfrm>
        </p:spPr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20" name="Marcador de número de diapositiva 9">
            <a:extLst>
              <a:ext uri="{FF2B5EF4-FFF2-40B4-BE49-F238E27FC236}">
                <a16:creationId xmlns:a16="http://schemas.microsoft.com/office/drawing/2014/main" id="{F5D9588C-9E6B-42F6-8B42-D1838862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7348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t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DEL TÍTULO MAESTRO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97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rcador de texto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12" name="Marcador de texto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13" name="Marcador de texto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14" name="Marcador de texto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15" name="Marcador de texto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16" name="Marcador de texto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17" name="Marcador de fecha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18" name="Marcador de pie de página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19" name="Marcador de número de diapositiva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19532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 EL TEXTO MAESTRO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EDITAR EL TEXTO MAESTRO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 EL TEXTO MAESTRO</a:t>
            </a:r>
          </a:p>
        </p:txBody>
      </p:sp>
      <p:sp>
        <p:nvSpPr>
          <p:cNvPr id="22" name="Marcador de contenido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44639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#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#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#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5" name="Marcador de contenido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6" name="Marcador de contenido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</p:txBody>
      </p:sp>
      <p:sp>
        <p:nvSpPr>
          <p:cNvPr id="22" name="Marcador de contenido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7" name="Marcador de contenido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573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ido 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 EL TEXTO MAESTRO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EDITAR EL TEXTO MAESTRO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11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ad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ítulo 1">
            <a:extLst>
              <a:ext uri="{FF2B5EF4-FFF2-40B4-BE49-F238E27FC236}">
                <a16:creationId xmlns:a16="http://schemas.microsoft.com/office/drawing/2014/main" id="{B495A4C6-232E-4A1A-B575-7EF7F414F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 rtlCol="0">
            <a:normAutofit/>
          </a:bodyPr>
          <a:lstStyle>
            <a:lvl1pPr algn="l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DD194B4E-75F4-47BE-B171-9C64697AB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7" idx="1"/>
          </p:cNvCxnSpPr>
          <p:nvPr userDrawn="1"/>
        </p:nvCxnSpPr>
        <p:spPr>
          <a:xfrm>
            <a:off x="2315757" y="3774842"/>
            <a:ext cx="762469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FEFDA35F-76DF-4FDC-90C9-F9FEDF322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091972"/>
            <a:ext cx="4678" cy="337681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2B4C6F7E-40F0-42B1-AFE0-D3C95660E0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2517" y="1599947"/>
            <a:ext cx="1706965" cy="492025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agregar un nombre</a:t>
            </a:r>
          </a:p>
        </p:txBody>
      </p:sp>
      <p:sp>
        <p:nvSpPr>
          <p:cNvPr id="18" name="Marcador de texto 14">
            <a:extLst>
              <a:ext uri="{FF2B5EF4-FFF2-40B4-BE49-F238E27FC236}">
                <a16:creationId xmlns:a16="http://schemas.microsoft.com/office/drawing/2014/main" id="{42EE46E3-709F-4AE9-AECE-FD647B6DCF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38732" y="2378452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un nombre</a:t>
            </a:r>
          </a:p>
        </p:txBody>
      </p:sp>
      <p:sp>
        <p:nvSpPr>
          <p:cNvPr id="26" name="Marcador de texto 14">
            <a:extLst>
              <a:ext uri="{FF2B5EF4-FFF2-40B4-BE49-F238E27FC236}">
                <a16:creationId xmlns:a16="http://schemas.microsoft.com/office/drawing/2014/main" id="{3194FB4F-01AC-4A0E-BBE2-CF2B69F6FAC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22269" y="2169263"/>
            <a:ext cx="1706965" cy="104857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cap="all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un nombre</a:t>
            </a:r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8E76F955-6B23-4972-8E86-603F19ECF6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1894" y="3528829"/>
            <a:ext cx="1393863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agregar un nombre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DDA77547-4FF4-4B15-96F1-DC9B00175B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40449" y="3528829"/>
            <a:ext cx="1380681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agregar un nombre</a:t>
            </a:r>
          </a:p>
        </p:txBody>
      </p:sp>
      <p:sp>
        <p:nvSpPr>
          <p:cNvPr id="20" name="Marcador de texto 14">
            <a:extLst>
              <a:ext uri="{FF2B5EF4-FFF2-40B4-BE49-F238E27FC236}">
                <a16:creationId xmlns:a16="http://schemas.microsoft.com/office/drawing/2014/main" id="{6E6B6915-DFCC-44EB-9C61-6B7725D1B7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37747" y="4634331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un nombre</a:t>
            </a:r>
          </a:p>
        </p:txBody>
      </p:sp>
      <p:sp>
        <p:nvSpPr>
          <p:cNvPr id="19" name="Marcador de texto 14">
            <a:extLst>
              <a:ext uri="{FF2B5EF4-FFF2-40B4-BE49-F238E27FC236}">
                <a16:creationId xmlns:a16="http://schemas.microsoft.com/office/drawing/2014/main" id="{6718CC56-7B04-41D0-A320-CCCDC20D76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75224" y="4459860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un nombre</a:t>
            </a:r>
          </a:p>
        </p:txBody>
      </p: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778E1C09-B7DB-4CE7-A5B9-90BCF54448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52714" y="4321788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un nombre</a:t>
            </a:r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7CFA026C-42CE-4C20-9DDE-417FDF6CB4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42517" y="5468790"/>
            <a:ext cx="1706965" cy="492025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agregar un nombre</a:t>
            </a:r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0AFAA95F-1461-496C-BAB4-D5D0594554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801857" y="5195673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un nombre</a:t>
            </a:r>
          </a:p>
        </p:txBody>
      </p:sp>
      <p:sp>
        <p:nvSpPr>
          <p:cNvPr id="31" name="Marcador de fecha 2">
            <a:extLst>
              <a:ext uri="{FF2B5EF4-FFF2-40B4-BE49-F238E27FC236}">
                <a16:creationId xmlns:a16="http://schemas.microsoft.com/office/drawing/2014/main" id="{B8C04945-62C9-4964-8891-6D30EA90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32" name="Marcador de pie de página 3">
            <a:extLst>
              <a:ext uri="{FF2B5EF4-FFF2-40B4-BE49-F238E27FC236}">
                <a16:creationId xmlns:a16="http://schemas.microsoft.com/office/drawing/2014/main" id="{51029B8B-F669-4889-98DD-90166117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33" name="Marcador de número de diapositiva 4">
            <a:extLst>
              <a:ext uri="{FF2B5EF4-FFF2-40B4-BE49-F238E27FC236}">
                <a16:creationId xmlns:a16="http://schemas.microsoft.com/office/drawing/2014/main" id="{7A0B84D6-438D-4B3B-B52C-6F5EC159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5345070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áfico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DEL TÍTULO MAESTRO</a:t>
            </a:r>
          </a:p>
        </p:txBody>
      </p:sp>
      <p:sp>
        <p:nvSpPr>
          <p:cNvPr id="20" name="Marcador de texto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25" name="Marcador de texto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26" name="Marcador de texto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27" name="Marcador de texto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28" name="Marcador de texto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29" name="Marcador de texto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21" name="Marcador de fecha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22" name="Marcador de pie de página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24" name="Marcador de número de diapositiva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91251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DEL TÍTULO MAESTRO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" name="Marcador de posición de gráfico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 gráfico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8125" y="2284624"/>
            <a:ext cx="3147332" cy="306388"/>
          </a:xfrm>
        </p:spPr>
        <p:txBody>
          <a:bodyPr rtlCol="0"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Haga clic para agregar contenido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402115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onogram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6" name="Marcador de texto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Año</a:t>
            </a:r>
          </a:p>
        </p:txBody>
      </p:sp>
      <p:sp>
        <p:nvSpPr>
          <p:cNvPr id="7" name="Marcador de texto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8" name="Marcador de texto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9" name="Marcador de texto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0" name="Marcador de texto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2" name="Marcador de texto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3" name="Marcador de texto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4" name="Marcador de texto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7" name="Marcador de texto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5" name="Marcador de texto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8" name="Marcador de texto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9" name="Marcador de texto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Año</a:t>
            </a:r>
          </a:p>
        </p:txBody>
      </p:sp>
      <p:sp>
        <p:nvSpPr>
          <p:cNvPr id="20" name="Marcador de texto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1" name="Marcador de texto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2" name="Marcador de texto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3" name="Marcador de texto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4" name="Marcador de texto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5" name="Marcador de texto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6" name="Marcador de texto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8" name="Marcador de texto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9" name="Marcador de texto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7" name="Marcador de texto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0" name="Marcador de texto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1" name="Marcador de texto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Marcador de fecha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37" name="Marcador de pie de página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38" name="Marcador de número de diapositiva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587885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DEL TÍTULO MAESTRO</a:t>
            </a:r>
          </a:p>
        </p:txBody>
      </p:sp>
      <p:sp>
        <p:nvSpPr>
          <p:cNvPr id="7" name="Marcador de posición de SmartArt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39084"/>
            <a:ext cx="10515600" cy="3695338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 elemento gráfico SmartArt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3478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ángulo 21">
            <a:extLst>
              <a:ext uri="{FF2B5EF4-FFF2-40B4-BE49-F238E27FC236}">
                <a16:creationId xmlns:a16="http://schemas.microsoft.com/office/drawing/2014/main" id="{5C341663-7159-49AD-AAF3-4B3C490D8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96DEFA91-CCB3-4B9E-9CFC-AA9D92073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96996"/>
            <a:ext cx="461772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83D2425-8E71-4C9D-8737-018CE4452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21655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20F2EB12-394C-40E4-9186-CBD6635B5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7552" y="0"/>
            <a:ext cx="751444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53F9468C-8821-4670-9C7C-78E7D75861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5915" y="673308"/>
            <a:ext cx="6457717" cy="158089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35" name="Marcador de posición de imagen 5">
            <a:extLst>
              <a:ext uri="{FF2B5EF4-FFF2-40B4-BE49-F238E27FC236}">
                <a16:creationId xmlns:a16="http://schemas.microsoft.com/office/drawing/2014/main" id="{6198A97B-719D-4F79-A04B-46EE272A1D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3461004"/>
            <a:ext cx="4613547" cy="3396996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r>
              <a:rPr lang="es-ES"/>
              <a:t>Haga clic para agregar foto</a:t>
            </a:r>
          </a:p>
        </p:txBody>
      </p:sp>
      <p:sp>
        <p:nvSpPr>
          <p:cNvPr id="34" name="Marcador de posición de imagen 5">
            <a:extLst>
              <a:ext uri="{FF2B5EF4-FFF2-40B4-BE49-F238E27FC236}">
                <a16:creationId xmlns:a16="http://schemas.microsoft.com/office/drawing/2014/main" id="{79E62157-5D84-47E4-9718-5408E1C7E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613548" cy="3396994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r>
              <a:rPr lang="es-ES"/>
              <a:t>Haga clic para agregar foto</a:t>
            </a:r>
          </a:p>
        </p:txBody>
      </p:sp>
      <p:sp>
        <p:nvSpPr>
          <p:cNvPr id="29" name="Marcador de contenido 2">
            <a:extLst>
              <a:ext uri="{FF2B5EF4-FFF2-40B4-BE49-F238E27FC236}">
                <a16:creationId xmlns:a16="http://schemas.microsoft.com/office/drawing/2014/main" id="{551E6FEF-934C-427E-A65F-F501B04FC7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05918" y="2353586"/>
            <a:ext cx="6457717" cy="3767496"/>
          </a:xfrm>
        </p:spPr>
        <p:txBody>
          <a:bodyPr rtlCol="0" anchor="t">
            <a:normAutofit/>
          </a:bodyPr>
          <a:lstStyle>
            <a:lvl1pPr>
              <a:defRPr sz="1600" b="0" baseline="0"/>
            </a:lvl1pPr>
          </a:lstStyle>
          <a:p>
            <a:pPr rtl="0"/>
            <a:r>
              <a:rPr lang="es-ES"/>
              <a:t>Haga clic para agregar texto</a:t>
            </a:r>
          </a:p>
        </p:txBody>
      </p:sp>
      <p:sp>
        <p:nvSpPr>
          <p:cNvPr id="31" name="Marcador de pie de página 4">
            <a:extLst>
              <a:ext uri="{FF2B5EF4-FFF2-40B4-BE49-F238E27FC236}">
                <a16:creationId xmlns:a16="http://schemas.microsoft.com/office/drawing/2014/main" id="{CA12CF76-B207-465C-A494-3C57818A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906" y="6309360"/>
            <a:ext cx="4097030" cy="457200"/>
          </a:xfrm>
        </p:spPr>
        <p:txBody>
          <a:bodyPr rtlCol="0"/>
          <a:lstStyle>
            <a:lvl1pPr>
              <a:defRPr>
                <a:effectLst>
                  <a:outerShdw blurRad="50800" dist="38100" dir="240000" algn="ctr" rotWithShape="0">
                    <a:schemeClr val="tx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30" name="Marcador de fecha 3">
            <a:extLst>
              <a:ext uri="{FF2B5EF4-FFF2-40B4-BE49-F238E27FC236}">
                <a16:creationId xmlns:a16="http://schemas.microsoft.com/office/drawing/2014/main" id="{9F682261-0FB4-4600-86B5-DDF27881F7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05303" y="6309360"/>
            <a:ext cx="3411973" cy="457200"/>
          </a:xfrm>
        </p:spPr>
        <p:txBody>
          <a:bodyPr rtlCol="0"/>
          <a:lstStyle>
            <a:lvl1pPr>
              <a:defRPr>
                <a:effectLst/>
              </a:defRPr>
            </a:lvl1pPr>
          </a:lstStyle>
          <a:p>
            <a:pPr rtl="0"/>
            <a:r>
              <a:rPr lang="es-ES">
                <a:solidFill>
                  <a:schemeClr val="tx2"/>
                </a:solidFill>
              </a:rPr>
              <a:t>1/2/20XX</a:t>
            </a:r>
            <a:endParaRPr lang="es-ES" dirty="0"/>
          </a:p>
        </p:txBody>
      </p:sp>
      <p:sp>
        <p:nvSpPr>
          <p:cNvPr id="32" name="Marcador de número de diapositiva 5">
            <a:extLst>
              <a:ext uri="{FF2B5EF4-FFF2-40B4-BE49-F238E27FC236}">
                <a16:creationId xmlns:a16="http://schemas.microsoft.com/office/drawing/2014/main" id="{632EB37A-06D5-4BC7-BC11-75B1719B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85229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equipo de 4 perso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DEL TÍTULO MAESTRO</a:t>
            </a:r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11558" y="5084524"/>
            <a:ext cx="2196619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6" name="Marcador de texto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17" name="Marcador de posición de imagen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707607" y="5099206"/>
            <a:ext cx="2145049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18" name="Marcador de posición de imagen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lvl="1" rtl="0"/>
            <a:r>
              <a:rPr lang="es-ES" noProof="0"/>
              <a:t>Haga clic en el icono para agregar una imagen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271" y="5099206"/>
            <a:ext cx="213298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19" name="Marcador de posición de imagen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18152" y="5084524"/>
            <a:ext cx="2132984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12527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equipo de 8 perso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DEL TÍTULO MAESTRO</a:t>
            </a:r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6" name="Marcador de texto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17" name="Marcador de posición de imagen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18" name="Marcador de posición de imagen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 noProof="0"/>
              <a:t>Haga clic en el icono para agregar una imagen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19" name="Marcador de posición de imagen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55" name="Marcador de posición de imagen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4" name="Marcador de texto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62" name="Marcador de texto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56" name="Marcador de posición de imagen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9" name="Marcador de texto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63" name="Marcador de texto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57" name="Marcador de posición de imagen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 noProof="0"/>
              <a:t>Haga clic en el icono para agregar una imagen</a:t>
            </a:r>
          </a:p>
        </p:txBody>
      </p:sp>
      <p:sp>
        <p:nvSpPr>
          <p:cNvPr id="60" name="Marcador de texto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64" name="Marcador de texto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58" name="Marcador de posición de imagen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61" name="Marcador de texto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65" name="Marcador de texto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56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DEL TÍTULO MAESTRO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Haga clic para agregar contenido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#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4" name="Marcador de contenido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Haga clic para agregar contenido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#</a:t>
            </a:r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EDITAR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Marcador de contenido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Haga clic para agregar contenido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#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2" name="Marcador de contenido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6" name="Marcador de contenido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Haga clic para agregar contenido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#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15" name="Marcador de contenido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597685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Resu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arcador de fecha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22" name="Marcador de pie de página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24" name="Marcador de número de diapositiva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33172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Marcador de fecha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10" name="Marcador de pie de página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11" name="Marcador de número de diapositiva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892786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EA599B4-6AB2-4190-82B5-7667EE1E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13B84F-F510-4A6A-83E4-3731FCBA9972}" type="datetime1">
              <a:rPr lang="es-ES" noProof="0" smtClean="0"/>
              <a:t>27/10/2022</a:t>
            </a:fld>
            <a:endParaRPr lang="es-ES" noProof="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B8FBFB3-AD86-4E39-B8AE-B4EC14528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9A4AF55-C114-4B60-9A20-56B00A11B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309701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5C8ED9-4E32-4EBB-BD83-38980E4E32A2}" type="datetime1">
              <a:rPr lang="es-ES" noProof="0" smtClean="0"/>
              <a:t>27/10/2022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8669" y="854538"/>
            <a:ext cx="4567608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5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061440" y="4429842"/>
            <a:ext cx="4567608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16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s-ES" noProof="0" dirty="0"/>
              <a:t>Haga clic para editar el subtítulo</a:t>
            </a:r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28A7DB8-FEA5-5A4A-85DF-FA1ADFB3EF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3721" y="-19458"/>
            <a:ext cx="7261837" cy="6877457"/>
          </a:xfrm>
          <a:custGeom>
            <a:avLst/>
            <a:gdLst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3440072 w 8464509"/>
              <a:gd name="connsiteY6" fmla="*/ 6839148 h 6858000"/>
              <a:gd name="connsiteX7" fmla="*/ 0 w 8464509"/>
              <a:gd name="connsiteY7" fmla="*/ 685800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0 w 8464509"/>
              <a:gd name="connsiteY6" fmla="*/ 6858000 h 6858000"/>
              <a:gd name="connsiteX7" fmla="*/ 3426278 w 8464509"/>
              <a:gd name="connsiteY7" fmla="*/ 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426278 w 8464509"/>
              <a:gd name="connsiteY6" fmla="*/ 0 h 6858000"/>
              <a:gd name="connsiteX0" fmla="*/ 3993491 w 8464509"/>
              <a:gd name="connsiteY0" fmla="*/ 19455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993491 w 8464509"/>
              <a:gd name="connsiteY6" fmla="*/ 19455 h 6858000"/>
              <a:gd name="connsiteX0" fmla="*/ 3993491 w 8464509"/>
              <a:gd name="connsiteY0" fmla="*/ 19455 h 6858000"/>
              <a:gd name="connsiteX1" fmla="*/ 3440072 w 8464509"/>
              <a:gd name="connsiteY1" fmla="*/ 37000 h 6858000"/>
              <a:gd name="connsiteX2" fmla="*/ 8464509 w 8464509"/>
              <a:gd name="connsiteY2" fmla="*/ 0 h 6858000"/>
              <a:gd name="connsiteX3" fmla="*/ 8464509 w 8464509"/>
              <a:gd name="connsiteY3" fmla="*/ 6858000 h 6858000"/>
              <a:gd name="connsiteX4" fmla="*/ 0 w 8464509"/>
              <a:gd name="connsiteY4" fmla="*/ 6858000 h 6858000"/>
              <a:gd name="connsiteX5" fmla="*/ 3993491 w 8464509"/>
              <a:gd name="connsiteY5" fmla="*/ 19455 h 6858000"/>
              <a:gd name="connsiteX0" fmla="*/ 3993491 w 8464509"/>
              <a:gd name="connsiteY0" fmla="*/ 19455 h 6858000"/>
              <a:gd name="connsiteX1" fmla="*/ 8464509 w 8464509"/>
              <a:gd name="connsiteY1" fmla="*/ 0 h 6858000"/>
              <a:gd name="connsiteX2" fmla="*/ 8464509 w 8464509"/>
              <a:gd name="connsiteY2" fmla="*/ 6858000 h 6858000"/>
              <a:gd name="connsiteX3" fmla="*/ 0 w 8464509"/>
              <a:gd name="connsiteY3" fmla="*/ 6858000 h 6858000"/>
              <a:gd name="connsiteX4" fmla="*/ 3993491 w 8464509"/>
              <a:gd name="connsiteY4" fmla="*/ 19455 h 6858000"/>
              <a:gd name="connsiteX0" fmla="*/ 4061557 w 8464509"/>
              <a:gd name="connsiteY0" fmla="*/ 0 h 6858001"/>
              <a:gd name="connsiteX1" fmla="*/ 8464509 w 8464509"/>
              <a:gd name="connsiteY1" fmla="*/ 1 h 6858001"/>
              <a:gd name="connsiteX2" fmla="*/ 8464509 w 8464509"/>
              <a:gd name="connsiteY2" fmla="*/ 6858001 h 6858001"/>
              <a:gd name="connsiteX3" fmla="*/ 0 w 8464509"/>
              <a:gd name="connsiteY3" fmla="*/ 6858001 h 6858001"/>
              <a:gd name="connsiteX4" fmla="*/ 4061557 w 8464509"/>
              <a:gd name="connsiteY4" fmla="*/ 0 h 6858001"/>
              <a:gd name="connsiteX0" fmla="*/ 5059852 w 8464509"/>
              <a:gd name="connsiteY0" fmla="*/ 19454 h 6858000"/>
              <a:gd name="connsiteX1" fmla="*/ 8464509 w 8464509"/>
              <a:gd name="connsiteY1" fmla="*/ 0 h 6858000"/>
              <a:gd name="connsiteX2" fmla="*/ 8464509 w 8464509"/>
              <a:gd name="connsiteY2" fmla="*/ 6858000 h 6858000"/>
              <a:gd name="connsiteX3" fmla="*/ 0 w 8464509"/>
              <a:gd name="connsiteY3" fmla="*/ 6858000 h 6858000"/>
              <a:gd name="connsiteX4" fmla="*/ 5059852 w 8464509"/>
              <a:gd name="connsiteY4" fmla="*/ 19454 h 6858000"/>
              <a:gd name="connsiteX0" fmla="*/ 4061557 w 8464509"/>
              <a:gd name="connsiteY0" fmla="*/ 0 h 6877457"/>
              <a:gd name="connsiteX1" fmla="*/ 8464509 w 8464509"/>
              <a:gd name="connsiteY1" fmla="*/ 19457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61557 w 8464509"/>
              <a:gd name="connsiteY4" fmla="*/ 0 h 6877457"/>
              <a:gd name="connsiteX0" fmla="*/ 4040810 w 8464509"/>
              <a:gd name="connsiteY0" fmla="*/ 0 h 6877457"/>
              <a:gd name="connsiteX1" fmla="*/ 8464509 w 8464509"/>
              <a:gd name="connsiteY1" fmla="*/ 19457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40810 w 8464509"/>
              <a:gd name="connsiteY4" fmla="*/ 0 h 6877457"/>
              <a:gd name="connsiteX0" fmla="*/ 4040810 w 8464509"/>
              <a:gd name="connsiteY0" fmla="*/ 0 h 6877457"/>
              <a:gd name="connsiteX1" fmla="*/ 8464509 w 8464509"/>
              <a:gd name="connsiteY1" fmla="*/ 143986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40810 w 8464509"/>
              <a:gd name="connsiteY4" fmla="*/ 0 h 6877457"/>
              <a:gd name="connsiteX0" fmla="*/ 4040810 w 8468658"/>
              <a:gd name="connsiteY0" fmla="*/ 0 h 6877457"/>
              <a:gd name="connsiteX1" fmla="*/ 8468658 w 8468658"/>
              <a:gd name="connsiteY1" fmla="*/ 12341 h 6877457"/>
              <a:gd name="connsiteX2" fmla="*/ 8464509 w 8468658"/>
              <a:gd name="connsiteY2" fmla="*/ 6877457 h 6877457"/>
              <a:gd name="connsiteX3" fmla="*/ 0 w 8468658"/>
              <a:gd name="connsiteY3" fmla="*/ 6877457 h 6877457"/>
              <a:gd name="connsiteX4" fmla="*/ 4040810 w 8468658"/>
              <a:gd name="connsiteY4" fmla="*/ 0 h 687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8658" h="6877457">
                <a:moveTo>
                  <a:pt x="4040810" y="0"/>
                </a:moveTo>
                <a:lnTo>
                  <a:pt x="8468658" y="12341"/>
                </a:lnTo>
                <a:lnTo>
                  <a:pt x="8464509" y="6877457"/>
                </a:lnTo>
                <a:lnTo>
                  <a:pt x="0" y="6877457"/>
                </a:lnTo>
                <a:lnTo>
                  <a:pt x="404081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4" name="Triángulo 13">
            <a:extLst>
              <a:ext uri="{FF2B5EF4-FFF2-40B4-BE49-F238E27FC236}">
                <a16:creationId xmlns:a16="http://schemas.microsoft.com/office/drawing/2014/main" id="{6A021AF7-4044-A644-8DB8-495F263390D0}"/>
              </a:ext>
            </a:extLst>
          </p:cNvPr>
          <p:cNvSpPr/>
          <p:nvPr userDrawn="1"/>
        </p:nvSpPr>
        <p:spPr>
          <a:xfrm rot="10800000">
            <a:off x="4933721" y="267867"/>
            <a:ext cx="3031755" cy="3031755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5" name="Triángulo 14">
            <a:extLst>
              <a:ext uri="{FF2B5EF4-FFF2-40B4-BE49-F238E27FC236}">
                <a16:creationId xmlns:a16="http://schemas.microsoft.com/office/drawing/2014/main" id="{D2DFDB14-A8D5-F944-A91C-960A5C2F22AF}"/>
              </a:ext>
            </a:extLst>
          </p:cNvPr>
          <p:cNvSpPr/>
          <p:nvPr userDrawn="1"/>
        </p:nvSpPr>
        <p:spPr>
          <a:xfrm>
            <a:off x="-22175" y="5596959"/>
            <a:ext cx="1261040" cy="1261040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Triángulo 15">
            <a:extLst>
              <a:ext uri="{FF2B5EF4-FFF2-40B4-BE49-F238E27FC236}">
                <a16:creationId xmlns:a16="http://schemas.microsoft.com/office/drawing/2014/main" id="{B7735FBC-8FBF-9947-B380-14D44D2206B1}"/>
              </a:ext>
            </a:extLst>
          </p:cNvPr>
          <p:cNvSpPr/>
          <p:nvPr userDrawn="1"/>
        </p:nvSpPr>
        <p:spPr>
          <a:xfrm rot="10800000">
            <a:off x="184302" y="236698"/>
            <a:ext cx="519337" cy="519337"/>
          </a:xfrm>
          <a:prstGeom prst="triangle">
            <a:avLst/>
          </a:prstGeom>
          <a:pattFill prst="dkVert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7" name="Triángulo 16">
            <a:extLst>
              <a:ext uri="{FF2B5EF4-FFF2-40B4-BE49-F238E27FC236}">
                <a16:creationId xmlns:a16="http://schemas.microsoft.com/office/drawing/2014/main" id="{17B7C303-8734-B141-AF0D-2945DA349FBD}"/>
              </a:ext>
            </a:extLst>
          </p:cNvPr>
          <p:cNvSpPr/>
          <p:nvPr userDrawn="1"/>
        </p:nvSpPr>
        <p:spPr>
          <a:xfrm>
            <a:off x="4414384" y="5795386"/>
            <a:ext cx="519337" cy="519337"/>
          </a:xfrm>
          <a:prstGeom prst="triangle">
            <a:avLst/>
          </a:prstGeom>
          <a:pattFill prst="wdUpDiag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8" name="Triángulo 17">
            <a:extLst>
              <a:ext uri="{FF2B5EF4-FFF2-40B4-BE49-F238E27FC236}">
                <a16:creationId xmlns:a16="http://schemas.microsoft.com/office/drawing/2014/main" id="{67914AE0-93F2-8346-B885-5734D2B694B2}"/>
              </a:ext>
            </a:extLst>
          </p:cNvPr>
          <p:cNvSpPr/>
          <p:nvPr userDrawn="1"/>
        </p:nvSpPr>
        <p:spPr>
          <a:xfrm rot="5400000">
            <a:off x="-48606" y="3035784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027988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olo título: 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C15DFD37-81D5-5742-B09A-5D4CBF48B7EA}"/>
              </a:ext>
            </a:extLst>
          </p:cNvPr>
          <p:cNvGrpSpPr/>
          <p:nvPr userDrawn="1"/>
        </p:nvGrpSpPr>
        <p:grpSpPr>
          <a:xfrm rot="10800000">
            <a:off x="5294245" y="0"/>
            <a:ext cx="6897755" cy="6858000"/>
            <a:chOff x="-17598" y="0"/>
            <a:chExt cx="6897755" cy="6858000"/>
          </a:xfrm>
        </p:grpSpPr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00CF4E43-4A68-664C-B973-2FE49DC7733D}"/>
                </a:ext>
              </a:extLst>
            </p:cNvPr>
            <p:cNvSpPr/>
            <p:nvPr userDrawn="1"/>
          </p:nvSpPr>
          <p:spPr>
            <a:xfrm>
              <a:off x="-17598" y="0"/>
              <a:ext cx="6897755" cy="6858000"/>
            </a:xfrm>
            <a:custGeom>
              <a:avLst/>
              <a:gdLst>
                <a:gd name="connsiteX0" fmla="*/ 0 w 6838726"/>
                <a:gd name="connsiteY0" fmla="*/ 0 h 6853468"/>
                <a:gd name="connsiteX1" fmla="*/ 6838726 w 6838726"/>
                <a:gd name="connsiteY1" fmla="*/ 20138 h 6853468"/>
                <a:gd name="connsiteX2" fmla="*/ 3434396 w 6838726"/>
                <a:gd name="connsiteY2" fmla="*/ 6853468 h 6853468"/>
                <a:gd name="connsiteX3" fmla="*/ 0 w 6838726"/>
                <a:gd name="connsiteY3" fmla="*/ 6836433 h 6853468"/>
                <a:gd name="connsiteX4" fmla="*/ 0 w 6838726"/>
                <a:gd name="connsiteY4" fmla="*/ 0 h 6853468"/>
                <a:gd name="connsiteX0" fmla="*/ 15156 w 6853882"/>
                <a:gd name="connsiteY0" fmla="*/ 0 h 6861693"/>
                <a:gd name="connsiteX1" fmla="*/ 6853882 w 6853882"/>
                <a:gd name="connsiteY1" fmla="*/ 20138 h 6861693"/>
                <a:gd name="connsiteX2" fmla="*/ 3449552 w 6853882"/>
                <a:gd name="connsiteY2" fmla="*/ 6853468 h 6861693"/>
                <a:gd name="connsiteX3" fmla="*/ 0 w 6853882"/>
                <a:gd name="connsiteY3" fmla="*/ 6861693 h 6861693"/>
                <a:gd name="connsiteX4" fmla="*/ 15156 w 6853882"/>
                <a:gd name="connsiteY4" fmla="*/ 0 h 6861693"/>
                <a:gd name="connsiteX0" fmla="*/ 15156 w 6853882"/>
                <a:gd name="connsiteY0" fmla="*/ 0 h 6863572"/>
                <a:gd name="connsiteX1" fmla="*/ 6853882 w 6853882"/>
                <a:gd name="connsiteY1" fmla="*/ 20138 h 6863572"/>
                <a:gd name="connsiteX2" fmla="*/ 3444500 w 6853882"/>
                <a:gd name="connsiteY2" fmla="*/ 6863572 h 6863572"/>
                <a:gd name="connsiteX3" fmla="*/ 0 w 6853882"/>
                <a:gd name="connsiteY3" fmla="*/ 6861693 h 6863572"/>
                <a:gd name="connsiteX4" fmla="*/ 15156 w 6853882"/>
                <a:gd name="connsiteY4" fmla="*/ 0 h 6863572"/>
                <a:gd name="connsiteX0" fmla="*/ 0 w 6866861"/>
                <a:gd name="connsiteY0" fmla="*/ 0 h 6856528"/>
                <a:gd name="connsiteX1" fmla="*/ 6866861 w 6866861"/>
                <a:gd name="connsiteY1" fmla="*/ 13094 h 6856528"/>
                <a:gd name="connsiteX2" fmla="*/ 3457479 w 6866861"/>
                <a:gd name="connsiteY2" fmla="*/ 6856528 h 6856528"/>
                <a:gd name="connsiteX3" fmla="*/ 12979 w 6866861"/>
                <a:gd name="connsiteY3" fmla="*/ 6854649 h 6856528"/>
                <a:gd name="connsiteX4" fmla="*/ 0 w 6866861"/>
                <a:gd name="connsiteY4" fmla="*/ 0 h 6856528"/>
                <a:gd name="connsiteX0" fmla="*/ 0 w 6893137"/>
                <a:gd name="connsiteY0" fmla="*/ 7922 h 6864450"/>
                <a:gd name="connsiteX1" fmla="*/ 6893137 w 6893137"/>
                <a:gd name="connsiteY1" fmla="*/ 0 h 6864450"/>
                <a:gd name="connsiteX2" fmla="*/ 3457479 w 6893137"/>
                <a:gd name="connsiteY2" fmla="*/ 6864450 h 6864450"/>
                <a:gd name="connsiteX3" fmla="*/ 12979 w 6893137"/>
                <a:gd name="connsiteY3" fmla="*/ 6862571 h 6864450"/>
                <a:gd name="connsiteX4" fmla="*/ 0 w 6893137"/>
                <a:gd name="connsiteY4" fmla="*/ 7922 h 6864450"/>
                <a:gd name="connsiteX0" fmla="*/ 0 w 6897755"/>
                <a:gd name="connsiteY0" fmla="*/ 0 h 6870380"/>
                <a:gd name="connsiteX1" fmla="*/ 6897755 w 6897755"/>
                <a:gd name="connsiteY1" fmla="*/ 5930 h 6870380"/>
                <a:gd name="connsiteX2" fmla="*/ 3462097 w 6897755"/>
                <a:gd name="connsiteY2" fmla="*/ 6870380 h 6870380"/>
                <a:gd name="connsiteX3" fmla="*/ 17597 w 6897755"/>
                <a:gd name="connsiteY3" fmla="*/ 6868501 h 6870380"/>
                <a:gd name="connsiteX4" fmla="*/ 0 w 6897755"/>
                <a:gd name="connsiteY4" fmla="*/ 0 h 687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97755" h="6870380">
                  <a:moveTo>
                    <a:pt x="0" y="0"/>
                  </a:moveTo>
                  <a:lnTo>
                    <a:pt x="6897755" y="5930"/>
                  </a:lnTo>
                  <a:lnTo>
                    <a:pt x="3462097" y="6870380"/>
                  </a:lnTo>
                  <a:lnTo>
                    <a:pt x="17597" y="6868501"/>
                  </a:lnTo>
                  <a:cubicBezTo>
                    <a:pt x="13271" y="4583618"/>
                    <a:pt x="4326" y="22848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3" name="Triángulo 12">
              <a:extLst>
                <a:ext uri="{FF2B5EF4-FFF2-40B4-BE49-F238E27FC236}">
                  <a16:creationId xmlns:a16="http://schemas.microsoft.com/office/drawing/2014/main" id="{AFAD3D76-9126-CC42-90B0-5BF85DC91E3E}"/>
                </a:ext>
              </a:extLst>
            </p:cNvPr>
            <p:cNvSpPr/>
            <p:nvPr userDrawn="1"/>
          </p:nvSpPr>
          <p:spPr>
            <a:xfrm>
              <a:off x="3641197" y="5941716"/>
              <a:ext cx="911753" cy="911753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4" name="Triángulo 13">
              <a:extLst>
                <a:ext uri="{FF2B5EF4-FFF2-40B4-BE49-F238E27FC236}">
                  <a16:creationId xmlns:a16="http://schemas.microsoft.com/office/drawing/2014/main" id="{9D011AB3-8218-AE4F-9DF7-810A1B45C453}"/>
                </a:ext>
              </a:extLst>
            </p:cNvPr>
            <p:cNvSpPr/>
            <p:nvPr userDrawn="1"/>
          </p:nvSpPr>
          <p:spPr>
            <a:xfrm rot="10800000">
              <a:off x="4944403" y="174432"/>
              <a:ext cx="1590022" cy="1590022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877EC85-9CA1-EB4F-A9AC-2C02CB520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5272" y="1954400"/>
            <a:ext cx="3889053" cy="3002359"/>
          </a:xfrm>
        </p:spPr>
        <p:txBody>
          <a:bodyPr rtlCol="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El título va aquí</a:t>
            </a:r>
          </a:p>
        </p:txBody>
      </p:sp>
      <p:sp>
        <p:nvSpPr>
          <p:cNvPr id="9" name="Triángulo 8">
            <a:extLst>
              <a:ext uri="{FF2B5EF4-FFF2-40B4-BE49-F238E27FC236}">
                <a16:creationId xmlns:a16="http://schemas.microsoft.com/office/drawing/2014/main" id="{D84320FE-42A3-294B-AAE0-3D16A63E3599}"/>
              </a:ext>
            </a:extLst>
          </p:cNvPr>
          <p:cNvSpPr/>
          <p:nvPr userDrawn="1"/>
        </p:nvSpPr>
        <p:spPr>
          <a:xfrm rot="16200000">
            <a:off x="11604063" y="316289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513908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olo título: izqui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C3F11B56-403C-AA43-BA54-5CD9A60BDDC5}"/>
              </a:ext>
            </a:extLst>
          </p:cNvPr>
          <p:cNvGrpSpPr/>
          <p:nvPr userDrawn="1"/>
        </p:nvGrpSpPr>
        <p:grpSpPr>
          <a:xfrm>
            <a:off x="0" y="-4353"/>
            <a:ext cx="6884691" cy="6862353"/>
            <a:chOff x="0" y="-4353"/>
            <a:chExt cx="6884691" cy="6862353"/>
          </a:xfrm>
        </p:grpSpPr>
        <p:sp>
          <p:nvSpPr>
            <p:cNvPr id="5" name="Forma libre 4">
              <a:extLst>
                <a:ext uri="{FF2B5EF4-FFF2-40B4-BE49-F238E27FC236}">
                  <a16:creationId xmlns:a16="http://schemas.microsoft.com/office/drawing/2014/main" id="{D8BAD61D-F455-9240-A0C6-DE4F40E47C29}"/>
                </a:ext>
              </a:extLst>
            </p:cNvPr>
            <p:cNvSpPr/>
            <p:nvPr userDrawn="1"/>
          </p:nvSpPr>
          <p:spPr>
            <a:xfrm>
              <a:off x="0" y="-4353"/>
              <a:ext cx="6884691" cy="6862353"/>
            </a:xfrm>
            <a:custGeom>
              <a:avLst/>
              <a:gdLst>
                <a:gd name="connsiteX0" fmla="*/ 0 w 6838726"/>
                <a:gd name="connsiteY0" fmla="*/ 0 h 6853468"/>
                <a:gd name="connsiteX1" fmla="*/ 6838726 w 6838726"/>
                <a:gd name="connsiteY1" fmla="*/ 20138 h 6853468"/>
                <a:gd name="connsiteX2" fmla="*/ 3434396 w 6838726"/>
                <a:gd name="connsiteY2" fmla="*/ 6853468 h 6853468"/>
                <a:gd name="connsiteX3" fmla="*/ 0 w 6838726"/>
                <a:gd name="connsiteY3" fmla="*/ 6836433 h 6853468"/>
                <a:gd name="connsiteX4" fmla="*/ 0 w 6838726"/>
                <a:gd name="connsiteY4" fmla="*/ 0 h 6853468"/>
                <a:gd name="connsiteX0" fmla="*/ 15156 w 6853882"/>
                <a:gd name="connsiteY0" fmla="*/ 0 h 6861693"/>
                <a:gd name="connsiteX1" fmla="*/ 6853882 w 6853882"/>
                <a:gd name="connsiteY1" fmla="*/ 20138 h 6861693"/>
                <a:gd name="connsiteX2" fmla="*/ 3449552 w 6853882"/>
                <a:gd name="connsiteY2" fmla="*/ 6853468 h 6861693"/>
                <a:gd name="connsiteX3" fmla="*/ 0 w 6853882"/>
                <a:gd name="connsiteY3" fmla="*/ 6861693 h 6861693"/>
                <a:gd name="connsiteX4" fmla="*/ 15156 w 6853882"/>
                <a:gd name="connsiteY4" fmla="*/ 0 h 6861693"/>
                <a:gd name="connsiteX0" fmla="*/ 15156 w 6853882"/>
                <a:gd name="connsiteY0" fmla="*/ 0 h 6863572"/>
                <a:gd name="connsiteX1" fmla="*/ 6853882 w 6853882"/>
                <a:gd name="connsiteY1" fmla="*/ 20138 h 6863572"/>
                <a:gd name="connsiteX2" fmla="*/ 3444500 w 6853882"/>
                <a:gd name="connsiteY2" fmla="*/ 6863572 h 6863572"/>
                <a:gd name="connsiteX3" fmla="*/ 0 w 6853882"/>
                <a:gd name="connsiteY3" fmla="*/ 6861693 h 6863572"/>
                <a:gd name="connsiteX4" fmla="*/ 15156 w 6853882"/>
                <a:gd name="connsiteY4" fmla="*/ 0 h 6863572"/>
                <a:gd name="connsiteX0" fmla="*/ 0 w 6866861"/>
                <a:gd name="connsiteY0" fmla="*/ 0 h 6856528"/>
                <a:gd name="connsiteX1" fmla="*/ 6866861 w 6866861"/>
                <a:gd name="connsiteY1" fmla="*/ 13094 h 6856528"/>
                <a:gd name="connsiteX2" fmla="*/ 3457479 w 6866861"/>
                <a:gd name="connsiteY2" fmla="*/ 6856528 h 6856528"/>
                <a:gd name="connsiteX3" fmla="*/ 12979 w 6866861"/>
                <a:gd name="connsiteY3" fmla="*/ 6854649 h 6856528"/>
                <a:gd name="connsiteX4" fmla="*/ 0 w 6866861"/>
                <a:gd name="connsiteY4" fmla="*/ 0 h 6856528"/>
                <a:gd name="connsiteX0" fmla="*/ 0 w 6893137"/>
                <a:gd name="connsiteY0" fmla="*/ 7922 h 6864450"/>
                <a:gd name="connsiteX1" fmla="*/ 6893137 w 6893137"/>
                <a:gd name="connsiteY1" fmla="*/ 0 h 6864450"/>
                <a:gd name="connsiteX2" fmla="*/ 3457479 w 6893137"/>
                <a:gd name="connsiteY2" fmla="*/ 6864450 h 6864450"/>
                <a:gd name="connsiteX3" fmla="*/ 12979 w 6893137"/>
                <a:gd name="connsiteY3" fmla="*/ 6862571 h 6864450"/>
                <a:gd name="connsiteX4" fmla="*/ 0 w 6893137"/>
                <a:gd name="connsiteY4" fmla="*/ 7922 h 6864450"/>
                <a:gd name="connsiteX0" fmla="*/ 0 w 6897755"/>
                <a:gd name="connsiteY0" fmla="*/ 0 h 6870380"/>
                <a:gd name="connsiteX1" fmla="*/ 6897755 w 6897755"/>
                <a:gd name="connsiteY1" fmla="*/ 5930 h 6870380"/>
                <a:gd name="connsiteX2" fmla="*/ 3462097 w 6897755"/>
                <a:gd name="connsiteY2" fmla="*/ 6870380 h 6870380"/>
                <a:gd name="connsiteX3" fmla="*/ 17597 w 6897755"/>
                <a:gd name="connsiteY3" fmla="*/ 6868501 h 6870380"/>
                <a:gd name="connsiteX4" fmla="*/ 0 w 6897755"/>
                <a:gd name="connsiteY4" fmla="*/ 0 h 6870380"/>
                <a:gd name="connsiteX0" fmla="*/ 9234 w 6880863"/>
                <a:gd name="connsiteY0" fmla="*/ 0 h 6866017"/>
                <a:gd name="connsiteX1" fmla="*/ 6880863 w 6880863"/>
                <a:gd name="connsiteY1" fmla="*/ 1567 h 6866017"/>
                <a:gd name="connsiteX2" fmla="*/ 3445205 w 6880863"/>
                <a:gd name="connsiteY2" fmla="*/ 6866017 h 6866017"/>
                <a:gd name="connsiteX3" fmla="*/ 705 w 6880863"/>
                <a:gd name="connsiteY3" fmla="*/ 6864138 h 6866017"/>
                <a:gd name="connsiteX4" fmla="*/ 9234 w 6880863"/>
                <a:gd name="connsiteY4" fmla="*/ 0 h 6866017"/>
                <a:gd name="connsiteX0" fmla="*/ 0 w 6884692"/>
                <a:gd name="connsiteY0" fmla="*/ 0 h 6883465"/>
                <a:gd name="connsiteX1" fmla="*/ 6884692 w 6884692"/>
                <a:gd name="connsiteY1" fmla="*/ 19015 h 6883465"/>
                <a:gd name="connsiteX2" fmla="*/ 3449034 w 6884692"/>
                <a:gd name="connsiteY2" fmla="*/ 6883465 h 6883465"/>
                <a:gd name="connsiteX3" fmla="*/ 4534 w 6884692"/>
                <a:gd name="connsiteY3" fmla="*/ 6881586 h 6883465"/>
                <a:gd name="connsiteX4" fmla="*/ 0 w 6884692"/>
                <a:gd name="connsiteY4" fmla="*/ 0 h 6883465"/>
                <a:gd name="connsiteX0" fmla="*/ 9234 w 6880863"/>
                <a:gd name="connsiteY0" fmla="*/ 0 h 6879102"/>
                <a:gd name="connsiteX1" fmla="*/ 6880863 w 6880863"/>
                <a:gd name="connsiteY1" fmla="*/ 14652 h 6879102"/>
                <a:gd name="connsiteX2" fmla="*/ 3445205 w 6880863"/>
                <a:gd name="connsiteY2" fmla="*/ 6879102 h 6879102"/>
                <a:gd name="connsiteX3" fmla="*/ 705 w 6880863"/>
                <a:gd name="connsiteY3" fmla="*/ 6877223 h 6879102"/>
                <a:gd name="connsiteX4" fmla="*/ 9234 w 6880863"/>
                <a:gd name="connsiteY4" fmla="*/ 0 h 6879102"/>
                <a:gd name="connsiteX0" fmla="*/ 0 w 6884691"/>
                <a:gd name="connsiteY0" fmla="*/ 0 h 6874740"/>
                <a:gd name="connsiteX1" fmla="*/ 6884691 w 6884691"/>
                <a:gd name="connsiteY1" fmla="*/ 10290 h 6874740"/>
                <a:gd name="connsiteX2" fmla="*/ 3449033 w 6884691"/>
                <a:gd name="connsiteY2" fmla="*/ 6874740 h 6874740"/>
                <a:gd name="connsiteX3" fmla="*/ 4533 w 6884691"/>
                <a:gd name="connsiteY3" fmla="*/ 6872861 h 6874740"/>
                <a:gd name="connsiteX4" fmla="*/ 0 w 6884691"/>
                <a:gd name="connsiteY4" fmla="*/ 0 h 687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4691" h="6874740">
                  <a:moveTo>
                    <a:pt x="0" y="0"/>
                  </a:moveTo>
                  <a:lnTo>
                    <a:pt x="6884691" y="10290"/>
                  </a:lnTo>
                  <a:lnTo>
                    <a:pt x="3449033" y="6874740"/>
                  </a:lnTo>
                  <a:lnTo>
                    <a:pt x="4533" y="6872861"/>
                  </a:lnTo>
                  <a:cubicBezTo>
                    <a:pt x="207" y="4587978"/>
                    <a:pt x="4326" y="22848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" name="Triángulo 6">
              <a:extLst>
                <a:ext uri="{FF2B5EF4-FFF2-40B4-BE49-F238E27FC236}">
                  <a16:creationId xmlns:a16="http://schemas.microsoft.com/office/drawing/2014/main" id="{75004ACB-4E38-6449-B733-0C6A6BC40ADD}"/>
                </a:ext>
              </a:extLst>
            </p:cNvPr>
            <p:cNvSpPr/>
            <p:nvPr userDrawn="1"/>
          </p:nvSpPr>
          <p:spPr>
            <a:xfrm>
              <a:off x="3641197" y="5941716"/>
              <a:ext cx="911753" cy="911753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8" name="Triángulo 7">
              <a:extLst>
                <a:ext uri="{FF2B5EF4-FFF2-40B4-BE49-F238E27FC236}">
                  <a16:creationId xmlns:a16="http://schemas.microsoft.com/office/drawing/2014/main" id="{6A52034F-1EDC-3040-A1B3-B572FC286C20}"/>
                </a:ext>
              </a:extLst>
            </p:cNvPr>
            <p:cNvSpPr/>
            <p:nvPr userDrawn="1"/>
          </p:nvSpPr>
          <p:spPr>
            <a:xfrm rot="10800000">
              <a:off x="4944403" y="174432"/>
              <a:ext cx="1590022" cy="1590022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1877EC85-9CA1-EB4F-A9AC-2C02CB520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988" y="1954400"/>
            <a:ext cx="4393415" cy="3002359"/>
          </a:xfrm>
        </p:spPr>
        <p:txBody>
          <a:bodyPr rtlCol="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El título va aquí</a:t>
            </a:r>
          </a:p>
        </p:txBody>
      </p:sp>
      <p:sp>
        <p:nvSpPr>
          <p:cNvPr id="12" name="Triángulo 11">
            <a:extLst>
              <a:ext uri="{FF2B5EF4-FFF2-40B4-BE49-F238E27FC236}">
                <a16:creationId xmlns:a16="http://schemas.microsoft.com/office/drawing/2014/main" id="{FD910B80-BD19-CF49-AB0B-1C5DEECEDED5}"/>
              </a:ext>
            </a:extLst>
          </p:cNvPr>
          <p:cNvSpPr/>
          <p:nvPr userDrawn="1"/>
        </p:nvSpPr>
        <p:spPr>
          <a:xfrm rot="5400000">
            <a:off x="-48606" y="316516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89245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t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ángulo 23">
            <a:extLst>
              <a:ext uri="{FF2B5EF4-FFF2-40B4-BE49-F238E27FC236}">
                <a16:creationId xmlns:a16="http://schemas.microsoft.com/office/drawing/2014/main" id="{E7E77A60-3019-43AE-AA38-E130C04CFD8D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3FDBF0FB-88D2-4271-BFAF-D129CF8C2F68}"/>
              </a:ext>
            </a:extLst>
          </p:cNvPr>
          <p:cNvSpPr/>
          <p:nvPr userDrawn="1"/>
        </p:nvSpPr>
        <p:spPr>
          <a:xfrm>
            <a:off x="7547855" y="-4078"/>
            <a:ext cx="4641096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862B807B-6DFA-471C-B675-016416207F0E}"/>
              </a:ext>
            </a:extLst>
          </p:cNvPr>
          <p:cNvSpPr/>
          <p:nvPr userDrawn="1"/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0555D4C0-9882-489D-AD77-A9F38B3784A6}"/>
              </a:ext>
            </a:extLst>
          </p:cNvPr>
          <p:cNvSpPr/>
          <p:nvPr userDrawn="1"/>
        </p:nvSpPr>
        <p:spPr>
          <a:xfrm>
            <a:off x="7585468" y="1095508"/>
            <a:ext cx="46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9" name="Título 1">
            <a:extLst>
              <a:ext uri="{FF2B5EF4-FFF2-40B4-BE49-F238E27FC236}">
                <a16:creationId xmlns:a16="http://schemas.microsoft.com/office/drawing/2014/main" id="{63F61843-5C9C-49E0-8A90-64085BC79F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73503" y="1709530"/>
            <a:ext cx="3754671" cy="2528515"/>
          </a:xfrm>
        </p:spPr>
        <p:txBody>
          <a:bodyPr rtlCol="0" anchor="b"/>
          <a:lstStyle>
            <a:lvl1pPr>
              <a:lnSpc>
                <a:spcPct val="100000"/>
              </a:lnSpc>
              <a:defRPr/>
            </a:lvl1pPr>
          </a:lstStyle>
          <a:p>
            <a:pPr rtl="0"/>
            <a:r>
              <a:rPr lang="es-ES" sz="3600" b="1" cap="none">
                <a:solidFill>
                  <a:schemeClr val="tx2"/>
                </a:solidFill>
              </a:rPr>
              <a:t>Haga clic para agregar un título</a:t>
            </a:r>
          </a:p>
        </p:txBody>
      </p:sp>
      <p:sp>
        <p:nvSpPr>
          <p:cNvPr id="30" name="Subtítulo 2">
            <a:extLst>
              <a:ext uri="{FF2B5EF4-FFF2-40B4-BE49-F238E27FC236}">
                <a16:creationId xmlns:a16="http://schemas.microsoft.com/office/drawing/2014/main" id="{15C8BDC7-F09C-40A3-B14E-9A49781EE6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76914" y="4238046"/>
            <a:ext cx="3806919" cy="1741404"/>
          </a:xfrm>
        </p:spPr>
        <p:txBody>
          <a:bodyPr rtlCol="0" anchor="t">
            <a:normAutofit/>
          </a:bodyPr>
          <a:lstStyle>
            <a:lvl1pPr>
              <a:defRPr sz="1600" b="0"/>
            </a:lvl1pPr>
          </a:lstStyle>
          <a:p>
            <a:pPr rtl="0"/>
            <a:r>
              <a:rPr lang="es-ES" sz="2000">
                <a:solidFill>
                  <a:schemeClr val="tx2"/>
                </a:solidFill>
              </a:rPr>
              <a:t>Haga clic para agregar un subtítulo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247A5DB4-1ED7-4630-89AF-F1802E44EF89}"/>
              </a:ext>
            </a:extLst>
          </p:cNvPr>
          <p:cNvSpPr/>
          <p:nvPr userDrawn="1"/>
        </p:nvSpPr>
        <p:spPr>
          <a:xfrm>
            <a:off x="0" y="6144405"/>
            <a:ext cx="7534656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6E5D4012-4107-490F-A369-EA7063242A98}"/>
              </a:ext>
            </a:extLst>
          </p:cNvPr>
          <p:cNvSpPr/>
          <p:nvPr userDrawn="1"/>
        </p:nvSpPr>
        <p:spPr>
          <a:xfrm>
            <a:off x="7585468" y="6167615"/>
            <a:ext cx="46034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795C79E2-9EA5-4713-B4AF-0E4572CFFA2F}"/>
              </a:ext>
            </a:extLst>
          </p:cNvPr>
          <p:cNvSpPr/>
          <p:nvPr userDrawn="1"/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274C09E2-06F0-4230-8DAD-A0DBF01F8603}"/>
              </a:ext>
            </a:extLst>
          </p:cNvPr>
          <p:cNvSpPr/>
          <p:nvPr userDrawn="1"/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40" name="Marcador de posición de imagen 38">
            <a:extLst>
              <a:ext uri="{FF2B5EF4-FFF2-40B4-BE49-F238E27FC236}">
                <a16:creationId xmlns:a16="http://schemas.microsoft.com/office/drawing/2014/main" id="{AB2070F4-085F-4F8D-A1E8-A58E5F8F06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095509"/>
            <a:ext cx="7519932" cy="5016892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r>
              <a:rPr lang="es-ES"/>
              <a:t>Haga clic para agregar foto</a:t>
            </a:r>
          </a:p>
        </p:txBody>
      </p:sp>
    </p:spTree>
    <p:extLst>
      <p:ext uri="{BB962C8B-B14F-4D97-AF65-F5344CB8AC3E}">
        <p14:creationId xmlns:p14="http://schemas.microsoft.com/office/powerpoint/2010/main" val="364049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ángulo 10">
            <a:extLst>
              <a:ext uri="{FF2B5EF4-FFF2-40B4-BE49-F238E27FC236}">
                <a16:creationId xmlns:a16="http://schemas.microsoft.com/office/drawing/2014/main" id="{EDEBA854-A26D-41C5-9D40-DF6B49ACB136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995BFA7-EB65-4E20-A693-324FEF74D3AE}"/>
              </a:ext>
            </a:extLst>
          </p:cNvPr>
          <p:cNvSpPr/>
          <p:nvPr userDrawn="1"/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A9E9218-0397-4231-81F4-03972AB6A3DD}"/>
              </a:ext>
            </a:extLst>
          </p:cNvPr>
          <p:cNvSpPr/>
          <p:nvPr userDrawn="1"/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81905177-1789-44BB-950A-7018653E6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1" y="1044054"/>
            <a:ext cx="10013709" cy="103036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>
                <a:solidFill>
                  <a:schemeClr val="bg1"/>
                </a:solidFill>
              </a:rPr>
              <a:t>Haga clic para agregar un título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F2F4B8C-C655-4441-A7FF-616EF634E6E1}"/>
              </a:ext>
            </a:extLst>
          </p:cNvPr>
          <p:cNvSpPr/>
          <p:nvPr userDrawn="1"/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89301A4-3CA9-4D0E-944E-1BE5921FA0B3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9" name="Marcador de pie de página 4">
            <a:extLst>
              <a:ext uri="{FF2B5EF4-FFF2-40B4-BE49-F238E27FC236}">
                <a16:creationId xmlns:a16="http://schemas.microsoft.com/office/drawing/2014/main" id="{A9C29C55-D1EC-4DD4-BA5B-11E4AB15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1" y="6309360"/>
            <a:ext cx="5732061" cy="457200"/>
          </a:xfrm>
        </p:spPr>
        <p:txBody>
          <a:bodyPr rtlCol="0"/>
          <a:lstStyle/>
          <a:p>
            <a:pPr rtl="0"/>
            <a:r>
              <a:rPr lang="es-ES"/>
              <a:t>Título de la presentación</a:t>
            </a:r>
          </a:p>
        </p:txBody>
      </p:sp>
      <p:sp>
        <p:nvSpPr>
          <p:cNvPr id="20" name="Marcador de fecha 3">
            <a:extLst>
              <a:ext uri="{FF2B5EF4-FFF2-40B4-BE49-F238E27FC236}">
                <a16:creationId xmlns:a16="http://schemas.microsoft.com/office/drawing/2014/main" id="{C31C8C6B-3212-41F0-A8A1-4A6A700AFB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21" name="Marcador de número de diapositiva 5">
            <a:extLst>
              <a:ext uri="{FF2B5EF4-FFF2-40B4-BE49-F238E27FC236}">
                <a16:creationId xmlns:a16="http://schemas.microsoft.com/office/drawing/2014/main" id="{67357410-255F-470C-AD92-44B15997A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435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ángulo 5">
            <a:extLst>
              <a:ext uri="{FF2B5EF4-FFF2-40B4-BE49-F238E27FC236}">
                <a16:creationId xmlns:a16="http://schemas.microsoft.com/office/drawing/2014/main" id="{2DF88512-9E62-4695-B350-39488566A1F7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8CD596D-95F4-4C5C-A0E7-86D747FE70BE}"/>
              </a:ext>
            </a:extLst>
          </p:cNvPr>
          <p:cNvSpPr/>
          <p:nvPr userDrawn="1"/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7553E9F-DCBF-4BEE-A261-5AA97361A0E0}"/>
              </a:ext>
            </a:extLst>
          </p:cNvPr>
          <p:cNvSpPr/>
          <p:nvPr userDrawn="1"/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49B0EB0-AEBA-44ED-BC77-4188C74861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1" y="1044054"/>
            <a:ext cx="10013709" cy="103036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>
                <a:solidFill>
                  <a:schemeClr val="bg1"/>
                </a:solidFill>
              </a:rPr>
              <a:t>Haga clic para agregar un título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278DD10-67BC-4E87-A788-A45C6093F5F8}"/>
              </a:ext>
            </a:extLst>
          </p:cNvPr>
          <p:cNvSpPr/>
          <p:nvPr userDrawn="1"/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16769F5-486B-4B48-A543-2C70359DF66E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2" name="Marcador de pie de página 4">
            <a:extLst>
              <a:ext uri="{FF2B5EF4-FFF2-40B4-BE49-F238E27FC236}">
                <a16:creationId xmlns:a16="http://schemas.microsoft.com/office/drawing/2014/main" id="{B47BB165-F380-48C4-B95B-C09C9189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1" y="6309360"/>
            <a:ext cx="5732061" cy="457200"/>
          </a:xfrm>
        </p:spPr>
        <p:txBody>
          <a:bodyPr rtlCol="0"/>
          <a:lstStyle/>
          <a:p>
            <a:pPr rtl="0"/>
            <a:r>
              <a:rPr lang="es-ES"/>
              <a:t>Título de la presentación</a:t>
            </a:r>
          </a:p>
        </p:txBody>
      </p:sp>
      <p:sp>
        <p:nvSpPr>
          <p:cNvPr id="13" name="Marcador de fecha 3">
            <a:extLst>
              <a:ext uri="{FF2B5EF4-FFF2-40B4-BE49-F238E27FC236}">
                <a16:creationId xmlns:a16="http://schemas.microsoft.com/office/drawing/2014/main" id="{49ADD171-0134-4347-A2D8-0B9D7634F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14" name="Marcador de número de diapositiva 5">
            <a:extLst>
              <a:ext uri="{FF2B5EF4-FFF2-40B4-BE49-F238E27FC236}">
                <a16:creationId xmlns:a16="http://schemas.microsoft.com/office/drawing/2014/main" id="{F0805E9B-6657-4167-BD79-CAC59C0D8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456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A8A107B-E23F-4793-95B4-335240DB9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51118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B7568F3C-8CA8-489A-9870-E2C458355C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461512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615126 w 12192000"/>
              <a:gd name="connsiteY3" fmla="*/ 6858000 h 6858000"/>
              <a:gd name="connsiteX4" fmla="*/ 0 w 12192000"/>
              <a:gd name="connsiteY4" fmla="*/ 0 h 6858000"/>
              <a:gd name="connsiteX5" fmla="*/ 4551118 w 12192000"/>
              <a:gd name="connsiteY5" fmla="*/ 0 h 6858000"/>
              <a:gd name="connsiteX6" fmla="*/ 4551118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4615126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615126" y="6858000"/>
                </a:lnTo>
                <a:close/>
                <a:moveTo>
                  <a:pt x="0" y="0"/>
                </a:moveTo>
                <a:lnTo>
                  <a:pt x="4551118" y="0"/>
                </a:lnTo>
                <a:lnTo>
                  <a:pt x="455111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t">
            <a:noAutofit/>
          </a:bodyPr>
          <a:lstStyle>
            <a:lvl1pPr algn="ctr">
              <a:defRPr/>
            </a:lvl1pPr>
          </a:lstStyle>
          <a:p>
            <a:pPr rtl="0"/>
            <a:r>
              <a:rPr lang="es-ES"/>
              <a:t>Haga clic para agregar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E2C14E8-F37D-4BEA-9D62-5E707EDF0D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25" y="1095508"/>
            <a:ext cx="4606535" cy="3936931"/>
          </a:xfrm>
          <a:solidFill>
            <a:schemeClr val="tx2"/>
          </a:solidFill>
        </p:spPr>
        <p:txBody>
          <a:bodyPr rIns="365760" rtlCol="0" anchor="b"/>
          <a:lstStyle>
            <a:lvl1pPr marL="365760">
              <a:lnSpc>
                <a:spcPct val="100000"/>
              </a:lnSpc>
              <a:spcBef>
                <a:spcPts val="1000"/>
              </a:spcBef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PARA EDITAR EL ESTILO DEL TÍTULO DEL PATRÓN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1784D33-9C88-49E6-8F90-05148C5496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726" y="5032439"/>
            <a:ext cx="4606535" cy="1079962"/>
          </a:xfrm>
          <a:solidFill>
            <a:schemeClr val="tx2"/>
          </a:solidFill>
        </p:spPr>
        <p:txBody>
          <a:bodyPr rtlCol="0" anchor="ctr"/>
          <a:lstStyle>
            <a:lvl1pPr marL="365760">
              <a:spcBef>
                <a:spcPts val="1000"/>
              </a:spcBef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24" name="Marcador de pie de página 4">
            <a:extLst>
              <a:ext uri="{FF2B5EF4-FFF2-40B4-BE49-F238E27FC236}">
                <a16:creationId xmlns:a16="http://schemas.microsoft.com/office/drawing/2014/main" id="{5CD820E0-0083-439B-A9DE-C3DEA1DEA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26" name="Marcador de fecha 3">
            <a:extLst>
              <a:ext uri="{FF2B5EF4-FFF2-40B4-BE49-F238E27FC236}">
                <a16:creationId xmlns:a16="http://schemas.microsoft.com/office/drawing/2014/main" id="{D8A8D931-E01B-43C0-806F-2413BF5938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27" name="Marcador de número de diapositiva 6">
            <a:extLst>
              <a:ext uri="{FF2B5EF4-FFF2-40B4-BE49-F238E27FC236}">
                <a16:creationId xmlns:a16="http://schemas.microsoft.com/office/drawing/2014/main" id="{0F3F4E6D-F4D2-430F-A2C3-3C037D778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FAEF9944-A4F6-4C59-AEBD-678D6480B8EA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7931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ángulo 18">
            <a:extLst>
              <a:ext uri="{FF2B5EF4-FFF2-40B4-BE49-F238E27FC236}">
                <a16:creationId xmlns:a16="http://schemas.microsoft.com/office/drawing/2014/main" id="{29F91A3C-7ABB-4E5E-B04F-29DB072AE13C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9EB9AABE-3FBC-4E64-8672-D073D4A3F412}"/>
              </a:ext>
            </a:extLst>
          </p:cNvPr>
          <p:cNvSpPr/>
          <p:nvPr userDrawn="1"/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38FF13AE-FEBF-40A1-A799-6EB275CBBCB5}"/>
              </a:ext>
            </a:extLst>
          </p:cNvPr>
          <p:cNvSpPr/>
          <p:nvPr userDrawn="1"/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9" name="Título 1">
            <a:extLst>
              <a:ext uri="{FF2B5EF4-FFF2-40B4-BE49-F238E27FC236}">
                <a16:creationId xmlns:a16="http://schemas.microsoft.com/office/drawing/2014/main" id="{EACBDB11-07EC-4982-BBFA-8EECF50C7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2" y="4872251"/>
            <a:ext cx="10013709" cy="103036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>
                <a:solidFill>
                  <a:schemeClr val="bg1"/>
                </a:solidFill>
              </a:rPr>
              <a:t>Haga clic para agregar un título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67B21770-EBB9-4C73-BE13-26901F3CC9FB}"/>
              </a:ext>
            </a:extLst>
          </p:cNvPr>
          <p:cNvSpPr/>
          <p:nvPr userDrawn="1"/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4172AFA4-5141-4F0F-B9F6-0BE3ADBED218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33" name="Marcador de pie de página 4">
            <a:extLst>
              <a:ext uri="{FF2B5EF4-FFF2-40B4-BE49-F238E27FC236}">
                <a16:creationId xmlns:a16="http://schemas.microsoft.com/office/drawing/2014/main" id="{41DE758B-03CF-48F8-BCBE-AD97B704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2" y="6309360"/>
            <a:ext cx="4946592" cy="457200"/>
          </a:xfrm>
        </p:spPr>
        <p:txBody>
          <a:bodyPr rtlCol="0"/>
          <a:lstStyle/>
          <a:p>
            <a:pPr rtl="0"/>
            <a:r>
              <a:rPr lang="es-ES"/>
              <a:t>Título de la presentación</a:t>
            </a:r>
          </a:p>
        </p:txBody>
      </p:sp>
      <p:sp>
        <p:nvSpPr>
          <p:cNvPr id="34" name="Marcador de fecha 3">
            <a:extLst>
              <a:ext uri="{FF2B5EF4-FFF2-40B4-BE49-F238E27FC236}">
                <a16:creationId xmlns:a16="http://schemas.microsoft.com/office/drawing/2014/main" id="{1640606E-041A-4385-96D7-3C6E775E3F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35" name="Marcador de número de diapositiva 5">
            <a:extLst>
              <a:ext uri="{FF2B5EF4-FFF2-40B4-BE49-F238E27FC236}">
                <a16:creationId xmlns:a16="http://schemas.microsoft.com/office/drawing/2014/main" id="{35844B60-1EF6-4A90-9030-B5043BCD0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2599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scala de ti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ángulo 1">
            <a:extLst>
              <a:ext uri="{FF2B5EF4-FFF2-40B4-BE49-F238E27FC236}">
                <a16:creationId xmlns:a16="http://schemas.microsoft.com/office/drawing/2014/main" id="{30FB3D5A-25E2-453F-A78E-0A20BDCE80A2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8796342-0E80-4F8E-9563-9F5EDFC0DDF2}"/>
              </a:ext>
            </a:extLst>
          </p:cNvPr>
          <p:cNvSpPr/>
          <p:nvPr userDrawn="1"/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39B2F5D-C3BA-453E-8F4D-97074F48C7AE}"/>
              </a:ext>
            </a:extLst>
          </p:cNvPr>
          <p:cNvSpPr/>
          <p:nvPr userDrawn="1"/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52D50E3-A27A-4AF6-928B-286E7BDB4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2" y="4872251"/>
            <a:ext cx="10013709" cy="103036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>
                <a:solidFill>
                  <a:schemeClr val="bg1"/>
                </a:solidFill>
              </a:rPr>
              <a:t>Haga clic para agregar un título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874FDF0-F4BE-433D-86EE-9E1832D4388B}"/>
              </a:ext>
            </a:extLst>
          </p:cNvPr>
          <p:cNvSpPr/>
          <p:nvPr userDrawn="1"/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5DFCD07-1301-45ED-B326-449ECFADE70D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BD5DA270-E83F-4CC8-9DA6-27CA3AEC0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2" y="6309360"/>
            <a:ext cx="4946592" cy="457200"/>
          </a:xfrm>
        </p:spPr>
        <p:txBody>
          <a:bodyPr rtlCol="0"/>
          <a:lstStyle/>
          <a:p>
            <a:pPr rtl="0"/>
            <a:r>
              <a:rPr lang="es-ES"/>
              <a:t>Título de la presentación</a:t>
            </a:r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57804587-2E59-4D83-B86E-83ADAE4F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5339F117-3072-4F0C-8D1D-E5DC918C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689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376671" y="6309360"/>
            <a:ext cx="454961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42918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fld id="{FAEF9944-A4F6-4C59-AEBD-678D6480B8EA}" type="slidenum">
              <a:rPr lang="es-ES" smtClean="0"/>
              <a:pPr rtl="0"/>
              <a:t>‹Nº›</a:t>
            </a:fld>
            <a:endParaRPr lang="es-ES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129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hf hdr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388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slide" Target="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" Target="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slide" Target="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5.xml"/><Relationship Id="rId7" Type="http://schemas.openxmlformats.org/officeDocument/2006/relationships/slide" Target="slide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g"/><Relationship Id="rId12" Type="http://schemas.openxmlformats.org/officeDocument/2006/relationships/image" Target="../media/image5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6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ítulo 40">
            <a:extLst>
              <a:ext uri="{FF2B5EF4-FFF2-40B4-BE49-F238E27FC236}">
                <a16:creationId xmlns:a16="http://schemas.microsoft.com/office/drawing/2014/main" id="{1B3AD758-B43F-43DC-8A29-B21D2FA57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25" y="1095508"/>
            <a:ext cx="4606535" cy="3936931"/>
          </a:xfrm>
        </p:spPr>
        <p:txBody>
          <a:bodyPr rtlCol="0" anchor="b">
            <a:noAutofit/>
          </a:bodyPr>
          <a:lstStyle/>
          <a:p>
            <a:pPr rtl="0"/>
            <a:r>
              <a:rPr lang="es-ES" sz="3200" dirty="0"/>
              <a:t>LA MEJOR MANERA DE EMPEZAR ES DEJAR DE HABLAR Y COMENZAR A ACTUAR.</a:t>
            </a:r>
          </a:p>
        </p:txBody>
      </p:sp>
      <p:sp>
        <p:nvSpPr>
          <p:cNvPr id="42" name="Marcador de texto 41">
            <a:extLst>
              <a:ext uri="{FF2B5EF4-FFF2-40B4-BE49-F238E27FC236}">
                <a16:creationId xmlns:a16="http://schemas.microsoft.com/office/drawing/2014/main" id="{1D83C2FF-8BF9-4D9A-90A2-5676AC906E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726" y="5032439"/>
            <a:ext cx="4606535" cy="1079962"/>
          </a:xfrm>
        </p:spPr>
        <p:txBody>
          <a:bodyPr rtlCol="0">
            <a:normAutofit/>
          </a:bodyPr>
          <a:lstStyle/>
          <a:p>
            <a:pPr rtl="0"/>
            <a:r>
              <a:rPr lang="es-ES"/>
              <a:t>Walt Disney</a:t>
            </a:r>
          </a:p>
        </p:txBody>
      </p:sp>
      <p:sp>
        <p:nvSpPr>
          <p:cNvPr id="22" name="Marcador de fecha 21">
            <a:extLst>
              <a:ext uri="{FF2B5EF4-FFF2-40B4-BE49-F238E27FC236}">
                <a16:creationId xmlns:a16="http://schemas.microsoft.com/office/drawing/2014/main" id="{4BF5207B-DCE0-4C8D-BC19-B3B495A8C6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24" name="Marcador de número de diapositiva 23">
            <a:extLst>
              <a:ext uri="{FF2B5EF4-FFF2-40B4-BE49-F238E27FC236}">
                <a16:creationId xmlns:a16="http://schemas.microsoft.com/office/drawing/2014/main" id="{8CCD3357-E9A1-4B6C-ACE7-EBAE9E70B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es-ES" smtClean="0"/>
              <a:pPr rtl="0"/>
              <a:t>1</a:t>
            </a:fld>
            <a:endParaRPr lang="es-ES" dirty="0"/>
          </a:p>
        </p:txBody>
      </p:sp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1086CDF6-89D1-5DEA-6487-8DADF23D658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4578" b="145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5117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A4075-4978-AC7C-3E35-08303160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PPA</a:t>
            </a:r>
            <a:endParaRPr lang="es-HN" dirty="0">
              <a:hlinkClick r:id="rId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7B1FCB-42DA-B42D-FBF2-0BF314DA3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7F1BB89-A6F1-2A93-407E-01615EF4E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AEF9944-A4F6-4C59-AEBD-678D6480B8EA}" type="slidenum">
              <a:rPr lang="es-ES" smtClean="0"/>
              <a:t>10</a:t>
            </a:fld>
            <a:endParaRPr lang="es-ES" dirty="0"/>
          </a:p>
        </p:txBody>
      </p:sp>
      <p:sp>
        <p:nvSpPr>
          <p:cNvPr id="6" name="Marcador de pie de página 2">
            <a:extLst>
              <a:ext uri="{FF2B5EF4-FFF2-40B4-BE49-F238E27FC236}">
                <a16:creationId xmlns:a16="http://schemas.microsoft.com/office/drawing/2014/main" id="{F7B307C7-F62F-8822-32FE-EBC5B799DA5F}"/>
              </a:ext>
            </a:extLst>
          </p:cNvPr>
          <p:cNvSpPr txBox="1">
            <a:spLocks/>
          </p:cNvSpPr>
          <p:nvPr/>
        </p:nvSpPr>
        <p:spPr>
          <a:xfrm>
            <a:off x="1505889" y="6242957"/>
            <a:ext cx="10013708" cy="555262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defPPr rtl="0">
              <a:defRPr lang="es-es"/>
            </a:defPPr>
            <a:lvl1pPr marL="0" algn="l" defTabSz="914400" rtl="0" eaLnBrk="1" latinLnBrk="0" hangingPunct="1">
              <a:defRPr sz="12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/>
              <a:t>PROYECTO DE PROFESIONALIZACION DE ARBITRAJE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6946849-3C4B-FFF5-C427-FD8737825E45}"/>
              </a:ext>
            </a:extLst>
          </p:cNvPr>
          <p:cNvSpPr txBox="1">
            <a:spLocks/>
          </p:cNvSpPr>
          <p:nvPr/>
        </p:nvSpPr>
        <p:spPr>
          <a:xfrm>
            <a:off x="1571100" y="1760794"/>
            <a:ext cx="10557952" cy="59478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defPPr rtl="0">
              <a:defRPr lang="es-es"/>
            </a:defPPr>
            <a:lvl1pPr marL="0" algn="l" defTabSz="914400" rtl="0" eaLnBrk="1" latinLnBrk="0" hangingPunct="1">
              <a:defRPr sz="12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400" b="1" dirty="0"/>
              <a:t>LOS ARBITROS PROFESIONALES PERCIBIRAN UN SALARIO MENSUAL, PARA QUE ESTEN DEDICADOS EXCLUSIVAMENTE A SU PREPARACION Y DESARROLLO DE SU TRABAJO.</a:t>
            </a:r>
          </a:p>
          <a:p>
            <a:endParaRPr lang="es-ES" sz="24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1E72A82-ECB7-0E5E-C69C-16AC538F0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569" y="2891625"/>
            <a:ext cx="4780431" cy="31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06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A4075-4978-AC7C-3E35-08303160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CARAH</a:t>
            </a:r>
            <a:endParaRPr lang="es-HN" dirty="0">
              <a:hlinkClick r:id="rId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7B1FCB-42DA-B42D-FBF2-0BF314DA3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7F1BB89-A6F1-2A93-407E-01615EF4E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AEF9944-A4F6-4C59-AEBD-678D6480B8EA}" type="slidenum">
              <a:rPr lang="es-ES" smtClean="0"/>
              <a:t>11</a:t>
            </a:fld>
            <a:endParaRPr lang="es-ES" dirty="0"/>
          </a:p>
        </p:txBody>
      </p:sp>
      <p:sp>
        <p:nvSpPr>
          <p:cNvPr id="22" name="Marcador de pie de página 2">
            <a:extLst>
              <a:ext uri="{FF2B5EF4-FFF2-40B4-BE49-F238E27FC236}">
                <a16:creationId xmlns:a16="http://schemas.microsoft.com/office/drawing/2014/main" id="{0721D494-CD5B-2FAE-4D32-CE67E18D029C}"/>
              </a:ext>
            </a:extLst>
          </p:cNvPr>
          <p:cNvSpPr txBox="1">
            <a:spLocks/>
          </p:cNvSpPr>
          <p:nvPr/>
        </p:nvSpPr>
        <p:spPr>
          <a:xfrm>
            <a:off x="1548625" y="6064194"/>
            <a:ext cx="10628465" cy="702365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defPPr rtl="0">
              <a:defRPr lang="es-es"/>
            </a:defPPr>
            <a:lvl1pPr marL="0" algn="l" defTabSz="914400" rtl="0" eaLnBrk="1" latinLnBrk="0" hangingPunct="1">
              <a:defRPr sz="12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b="1" dirty="0">
                <a:latin typeface="Arial Black" panose="020B0A04020102020204" pitchFamily="34" charset="0"/>
              </a:rPr>
              <a:t>CENTRO DE ALTO RENDIMIENTO PARA EL ARBITRJE DE HONDURAS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DFE17D7-3F05-D05A-080A-23F5189B0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41229"/>
            <a:ext cx="6096000" cy="3122964"/>
          </a:xfrm>
          <a:prstGeom prst="rect">
            <a:avLst/>
          </a:prstGeom>
        </p:spPr>
      </p:pic>
      <p:sp>
        <p:nvSpPr>
          <p:cNvPr id="8" name="Marcador de pie de página 2">
            <a:extLst>
              <a:ext uri="{FF2B5EF4-FFF2-40B4-BE49-F238E27FC236}">
                <a16:creationId xmlns:a16="http://schemas.microsoft.com/office/drawing/2014/main" id="{314FE862-630C-A9B7-CA8F-7F73A7082A89}"/>
              </a:ext>
            </a:extLst>
          </p:cNvPr>
          <p:cNvSpPr txBox="1">
            <a:spLocks/>
          </p:cNvSpPr>
          <p:nvPr/>
        </p:nvSpPr>
        <p:spPr>
          <a:xfrm>
            <a:off x="1696167" y="442624"/>
            <a:ext cx="10628465" cy="2847228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defPPr rtl="0">
              <a:defRPr lang="es-es"/>
            </a:defPPr>
            <a:lvl1pPr marL="0" algn="l" defTabSz="914400" rtl="0" eaLnBrk="1" latinLnBrk="0" hangingPunct="1">
              <a:defRPr sz="12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b="1" dirty="0">
                <a:latin typeface="Arial Black" panose="020B0A04020102020204" pitchFamily="34" charset="0"/>
              </a:rPr>
              <a:t>CREAR UN CENTRO DE ALTO RENDIMIENTO EXCLUSIVO PARA LOS ARBITROS QUE CONTENGA LO SIGUIENTE.</a:t>
            </a:r>
          </a:p>
          <a:p>
            <a:endParaRPr lang="es-ES" sz="1800" b="1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dirty="0">
                <a:latin typeface="Arial Black" panose="020B0A04020102020204" pitchFamily="34" charset="0"/>
              </a:rPr>
              <a:t>CANCHA DE FUTBOL 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dirty="0">
                <a:latin typeface="Arial Black" panose="020B0A04020102020204" pitchFamily="34" charset="0"/>
              </a:rPr>
              <a:t>CANCHA DE FUTBOL SALA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dirty="0">
                <a:latin typeface="Arial Black" panose="020B0A04020102020204" pitchFamily="34" charset="0"/>
              </a:rPr>
              <a:t>CANCHA DE FUTBOL PLAYA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dirty="0">
                <a:latin typeface="Arial Black" panose="020B0A04020102020204" pitchFamily="34" charset="0"/>
              </a:rPr>
              <a:t>GIMNASIO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dirty="0">
                <a:latin typeface="Arial Black" panose="020B0A04020102020204" pitchFamily="34" charset="0"/>
              </a:rPr>
              <a:t>SALA DE CONFERENCIAS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dirty="0">
                <a:latin typeface="Arial Black" panose="020B0A04020102020204" pitchFamily="34" charset="0"/>
              </a:rPr>
              <a:t>HABITACIONES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dirty="0">
                <a:latin typeface="Arial Black" panose="020B0A04020102020204" pitchFamily="34" charset="0"/>
              </a:rPr>
              <a:t>AREAS DE RECREACION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dirty="0">
                <a:latin typeface="Arial Black" panose="020B0A04020102020204" pitchFamily="34" charset="0"/>
              </a:rPr>
              <a:t>TIENDA DEPORTIVA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dirty="0">
                <a:latin typeface="Arial Black" panose="020B0A04020102020204" pitchFamily="34" charset="0"/>
              </a:rPr>
              <a:t>OTROS</a:t>
            </a:r>
          </a:p>
          <a:p>
            <a:endParaRPr lang="es-ES" sz="1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559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A4075-4978-AC7C-3E35-08303160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PDZ</a:t>
            </a:r>
            <a:endParaRPr lang="es-HN" dirty="0">
              <a:hlinkClick r:id="rId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7B1FCB-42DA-B42D-FBF2-0BF314DA3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7F1BB89-A6F1-2A93-407E-01615EF4E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AEF9944-A4F6-4C59-AEBD-678D6480B8EA}" type="slidenum">
              <a:rPr lang="es-ES" smtClean="0"/>
              <a:t>12</a:t>
            </a:fld>
            <a:endParaRPr lang="es-ES" dirty="0"/>
          </a:p>
        </p:txBody>
      </p:sp>
      <p:sp>
        <p:nvSpPr>
          <p:cNvPr id="6" name="Marcador de pie de página 2">
            <a:extLst>
              <a:ext uri="{FF2B5EF4-FFF2-40B4-BE49-F238E27FC236}">
                <a16:creationId xmlns:a16="http://schemas.microsoft.com/office/drawing/2014/main" id="{F7B307C7-F62F-8822-32FE-EBC5B799DA5F}"/>
              </a:ext>
            </a:extLst>
          </p:cNvPr>
          <p:cNvSpPr txBox="1">
            <a:spLocks/>
          </p:cNvSpPr>
          <p:nvPr/>
        </p:nvSpPr>
        <p:spPr>
          <a:xfrm>
            <a:off x="1748348" y="3541859"/>
            <a:ext cx="10318696" cy="672544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defPPr rtl="0">
              <a:defRPr lang="es-es"/>
            </a:defPPr>
            <a:lvl1pPr marL="0" algn="l" defTabSz="914400" rtl="0" eaLnBrk="1" latinLnBrk="0" hangingPunct="1">
              <a:defRPr sz="12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latin typeface="Arial Black" panose="020B0A04020102020204" pitchFamily="34" charset="0"/>
              </a:rPr>
              <a:t>DASARROLLAR PROYECTOS ARBITRALES PARA JOVENES EN PROYECCION, EN LAS DIFERENTES ZONAS GEOGRAFICAS DEL PAIS.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7CE04C8-7A79-D5CE-D406-BC17C640E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354" y="0"/>
            <a:ext cx="4983646" cy="2790842"/>
          </a:xfrm>
          <a:prstGeom prst="rect">
            <a:avLst/>
          </a:prstGeom>
        </p:spPr>
      </p:pic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18353E3E-101A-7B30-383B-83D31EAECE54}"/>
              </a:ext>
            </a:extLst>
          </p:cNvPr>
          <p:cNvSpPr/>
          <p:nvPr/>
        </p:nvSpPr>
        <p:spPr>
          <a:xfrm>
            <a:off x="5983357" y="874643"/>
            <a:ext cx="924339" cy="904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82EE0C0-779E-9DE8-1C66-07FBBB1EB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4780" y="0"/>
            <a:ext cx="4937220" cy="3013628"/>
          </a:xfrm>
          <a:prstGeom prst="rect">
            <a:avLst/>
          </a:prstGeom>
        </p:spPr>
      </p:pic>
      <p:sp>
        <p:nvSpPr>
          <p:cNvPr id="12" name="Marcador de pie de página 2">
            <a:extLst>
              <a:ext uri="{FF2B5EF4-FFF2-40B4-BE49-F238E27FC236}">
                <a16:creationId xmlns:a16="http://schemas.microsoft.com/office/drawing/2014/main" id="{B914494A-FE23-EBD2-1BB8-F84019BF57CE}"/>
              </a:ext>
            </a:extLst>
          </p:cNvPr>
          <p:cNvSpPr txBox="1">
            <a:spLocks/>
          </p:cNvSpPr>
          <p:nvPr/>
        </p:nvSpPr>
        <p:spPr>
          <a:xfrm>
            <a:off x="1535372" y="6201688"/>
            <a:ext cx="10318696" cy="672544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defPPr rtl="0">
              <a:defRPr lang="es-es"/>
            </a:defPPr>
            <a:lvl1pPr marL="0" algn="l" defTabSz="914400" rtl="0" eaLnBrk="1" latinLnBrk="0" hangingPunct="1">
              <a:defRPr sz="12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latin typeface="Arial Black" panose="020B0A04020102020204" pitchFamily="34" charset="0"/>
              </a:rPr>
              <a:t>PROYECTO DE DESARROLLO ARBITROS POR ZONA</a:t>
            </a:r>
          </a:p>
        </p:txBody>
      </p:sp>
    </p:spTree>
    <p:extLst>
      <p:ext uri="{BB962C8B-B14F-4D97-AF65-F5344CB8AC3E}">
        <p14:creationId xmlns:p14="http://schemas.microsoft.com/office/powerpoint/2010/main" val="4235235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A4075-4978-AC7C-3E35-08303160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IDA</a:t>
            </a:r>
            <a:endParaRPr lang="es-HN" dirty="0">
              <a:hlinkClick r:id="rId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7B1FCB-42DA-B42D-FBF2-0BF314DA3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7F1BB89-A6F1-2A93-407E-01615EF4E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AEF9944-A4F6-4C59-AEBD-678D6480B8EA}" type="slidenum">
              <a:rPr lang="es-ES" smtClean="0"/>
              <a:t>13</a:t>
            </a:fld>
            <a:endParaRPr lang="es-ES" dirty="0"/>
          </a:p>
        </p:txBody>
      </p:sp>
      <p:sp>
        <p:nvSpPr>
          <p:cNvPr id="6" name="Marcador de pie de página 2">
            <a:extLst>
              <a:ext uri="{FF2B5EF4-FFF2-40B4-BE49-F238E27FC236}">
                <a16:creationId xmlns:a16="http://schemas.microsoft.com/office/drawing/2014/main" id="{F7B307C7-F62F-8822-32FE-EBC5B799DA5F}"/>
              </a:ext>
            </a:extLst>
          </p:cNvPr>
          <p:cNvSpPr txBox="1">
            <a:spLocks/>
          </p:cNvSpPr>
          <p:nvPr/>
        </p:nvSpPr>
        <p:spPr>
          <a:xfrm>
            <a:off x="1535372" y="6156627"/>
            <a:ext cx="9662713" cy="567859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defPPr rtl="0">
              <a:defRPr lang="es-es"/>
            </a:defPPr>
            <a:lvl1pPr marL="0" algn="l" defTabSz="914400" rtl="0" eaLnBrk="1" latinLnBrk="0" hangingPunct="1">
              <a:defRPr sz="12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latin typeface="Arial Black" panose="020B0A04020102020204" pitchFamily="34" charset="0"/>
              </a:rPr>
              <a:t>PROYECTO DE IMPLEMENTOS DEPORTIVOS ARBITRALES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60951AB-D2C8-F85E-541D-DE6521479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5746" y="1247712"/>
            <a:ext cx="3370523" cy="3370523"/>
          </a:xfrm>
          <a:prstGeom prst="rect">
            <a:avLst/>
          </a:prstGeom>
        </p:spPr>
      </p:pic>
      <p:sp>
        <p:nvSpPr>
          <p:cNvPr id="15" name="Marcador de pie de página 2">
            <a:extLst>
              <a:ext uri="{FF2B5EF4-FFF2-40B4-BE49-F238E27FC236}">
                <a16:creationId xmlns:a16="http://schemas.microsoft.com/office/drawing/2014/main" id="{CA644FFC-E819-E39C-BC58-5B9C12EF71BE}"/>
              </a:ext>
            </a:extLst>
          </p:cNvPr>
          <p:cNvSpPr txBox="1">
            <a:spLocks/>
          </p:cNvSpPr>
          <p:nvPr/>
        </p:nvSpPr>
        <p:spPr>
          <a:xfrm>
            <a:off x="1710869" y="425837"/>
            <a:ext cx="9662713" cy="2565841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defPPr rtl="0">
              <a:defRPr lang="es-es"/>
            </a:defPPr>
            <a:lvl1pPr marL="0" algn="l" defTabSz="914400" rtl="0" eaLnBrk="1" latinLnBrk="0" hangingPunct="1">
              <a:defRPr sz="12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latin typeface="Arial Black" panose="020B0A04020102020204" pitchFamily="34" charset="0"/>
              </a:rPr>
              <a:t>DOTAR DE IMPLEMENTOS ARBITRALES A TODAS LAS FILIALES.</a:t>
            </a:r>
          </a:p>
          <a:p>
            <a:endParaRPr lang="es-ES" sz="2000" b="1" dirty="0">
              <a:latin typeface="Arial Black" panose="020B0A04020102020204" pitchFamily="34" charset="0"/>
            </a:endParaRPr>
          </a:p>
          <a:p>
            <a:r>
              <a:rPr lang="es-ES" sz="2000" b="1" dirty="0">
                <a:latin typeface="Arial Black" panose="020B0A04020102020204" pitchFamily="34" charset="0"/>
              </a:rPr>
              <a:t>UNIFORMES</a:t>
            </a:r>
          </a:p>
          <a:p>
            <a:r>
              <a:rPr lang="es-ES" sz="2000" b="1" dirty="0">
                <a:latin typeface="Arial Black" panose="020B0A04020102020204" pitchFamily="34" charset="0"/>
              </a:rPr>
              <a:t>SILBATOS</a:t>
            </a:r>
          </a:p>
          <a:p>
            <a:r>
              <a:rPr lang="es-ES" sz="2000" b="1" dirty="0">
                <a:latin typeface="Arial Black" panose="020B0A04020102020204" pitchFamily="34" charset="0"/>
              </a:rPr>
              <a:t>TARJETAS</a:t>
            </a:r>
          </a:p>
          <a:p>
            <a:r>
              <a:rPr lang="es-ES" sz="2000" b="1" dirty="0">
                <a:latin typeface="Arial Black" panose="020B0A04020102020204" pitchFamily="34" charset="0"/>
              </a:rPr>
              <a:t>REGLAMENTO</a:t>
            </a:r>
          </a:p>
          <a:p>
            <a:r>
              <a:rPr lang="es-ES" sz="2000" b="1" dirty="0">
                <a:latin typeface="Arial Black" panose="020B0A04020102020204" pitchFamily="34" charset="0"/>
              </a:rPr>
              <a:t>TABLEROS</a:t>
            </a:r>
          </a:p>
          <a:p>
            <a:endParaRPr lang="es-ES" sz="2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340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 hidden="1">
            <a:extLst>
              <a:ext uri="{FF2B5EF4-FFF2-40B4-BE49-F238E27FC236}">
                <a16:creationId xmlns:a16="http://schemas.microsoft.com/office/drawing/2014/main" id="{9FDB6406-0CDB-4213-A1B6-DE47D953FE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es-ES" dirty="0"/>
              <a:t>Diapositiva de análisis de proyecto 3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8863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Planes del Proyecto</a:t>
            </a:r>
            <a:b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s-E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rapezoide 1">
            <a:hlinkClick r:id="rId3" action="ppaction://hlinksldjump"/>
            <a:extLst>
              <a:ext uri="{FF2B5EF4-FFF2-40B4-BE49-F238E27FC236}">
                <a16:creationId xmlns:a16="http://schemas.microsoft.com/office/drawing/2014/main" id="{5B804E9F-B6B5-41F9-9B63-9AF435FDC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674979" y="2673358"/>
            <a:ext cx="4336142" cy="2044685"/>
          </a:xfrm>
          <a:prstGeom prst="trapezoid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43" name="Trapezoide 42">
            <a:hlinkClick r:id="rId4" action="ppaction://hlinksldjump"/>
            <a:extLst>
              <a:ext uri="{FF2B5EF4-FFF2-40B4-BE49-F238E27FC236}">
                <a16:creationId xmlns:a16="http://schemas.microsoft.com/office/drawing/2014/main" id="{0092C447-C8E1-4B12-B012-E6D21CBB1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2841778" y="2673357"/>
            <a:ext cx="4336142" cy="2044685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44" name="Trapezoide 43">
            <a:hlinkClick r:id="rId5" action="ppaction://hlinksldjump"/>
            <a:extLst>
              <a:ext uri="{FF2B5EF4-FFF2-40B4-BE49-F238E27FC236}">
                <a16:creationId xmlns:a16="http://schemas.microsoft.com/office/drawing/2014/main" id="{7E139379-1914-4446-8D6D-984A47041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008576" y="2673357"/>
            <a:ext cx="4336142" cy="2044685"/>
          </a:xfrm>
          <a:prstGeom prst="trapezoid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45" name="Trapezoide 44">
            <a:hlinkClick r:id="rId6" action="ppaction://hlinksldjump"/>
            <a:extLst>
              <a:ext uri="{FF2B5EF4-FFF2-40B4-BE49-F238E27FC236}">
                <a16:creationId xmlns:a16="http://schemas.microsoft.com/office/drawing/2014/main" id="{F79B51BB-1B30-4ED8-B26D-21EE8BC67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175374" y="2631261"/>
            <a:ext cx="4336142" cy="2044685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F19BFA5-D0CA-4CF0-8499-504D956B6563}"/>
              </a:ext>
            </a:extLst>
          </p:cNvPr>
          <p:cNvSpPr/>
          <p:nvPr/>
        </p:nvSpPr>
        <p:spPr>
          <a:xfrm>
            <a:off x="1834759" y="2300151"/>
            <a:ext cx="2011680" cy="30777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es-ES" sz="2000" b="1" dirty="0">
                <a:solidFill>
                  <a:schemeClr val="bg1"/>
                </a:solidFill>
              </a:rPr>
              <a:t>PROSS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1751D31D-3535-411D-8BAC-95CCC90AB185}"/>
              </a:ext>
            </a:extLst>
          </p:cNvPr>
          <p:cNvSpPr/>
          <p:nvPr/>
        </p:nvSpPr>
        <p:spPr>
          <a:xfrm>
            <a:off x="4001558" y="2300151"/>
            <a:ext cx="2011680" cy="30777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es-ES" sz="2000" b="1" dirty="0">
                <a:solidFill>
                  <a:schemeClr val="bg1"/>
                </a:solidFill>
              </a:rPr>
              <a:t>PROCAPA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FA4D735A-8F75-4E2A-8F1A-CC303B0718BA}"/>
              </a:ext>
            </a:extLst>
          </p:cNvPr>
          <p:cNvSpPr/>
          <p:nvPr/>
        </p:nvSpPr>
        <p:spPr>
          <a:xfrm>
            <a:off x="6162852" y="2300151"/>
            <a:ext cx="2011680" cy="30777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es-ES" sz="2000" b="1" dirty="0">
                <a:solidFill>
                  <a:schemeClr val="bg1"/>
                </a:solidFill>
              </a:rPr>
              <a:t>PDAF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54AB9282-0505-49EB-AABF-998083225E3A}"/>
              </a:ext>
            </a:extLst>
          </p:cNvPr>
          <p:cNvSpPr/>
          <p:nvPr/>
        </p:nvSpPr>
        <p:spPr>
          <a:xfrm>
            <a:off x="8329651" y="2300151"/>
            <a:ext cx="2011680" cy="30777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es-ES" sz="2000" b="1" dirty="0">
                <a:solidFill>
                  <a:schemeClr val="bg1"/>
                </a:solidFill>
              </a:rPr>
              <a:t>PROBECA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D668C4B5-BCEC-465A-ADA5-6A054B15F7A3}"/>
              </a:ext>
            </a:extLst>
          </p:cNvPr>
          <p:cNvSpPr/>
          <p:nvPr/>
        </p:nvSpPr>
        <p:spPr>
          <a:xfrm>
            <a:off x="10826602" y="2886560"/>
            <a:ext cx="1371600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es-ES" sz="1600" b="1" dirty="0">
                <a:solidFill>
                  <a:schemeClr val="bg1"/>
                </a:solidFill>
              </a:rPr>
              <a:t>ANÁLISIS ECOLÓGICO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47C1FC8-CBD5-71E8-3A8D-CD3ADC9ED512}"/>
              </a:ext>
            </a:extLst>
          </p:cNvPr>
          <p:cNvSpPr txBox="1"/>
          <p:nvPr/>
        </p:nvSpPr>
        <p:spPr>
          <a:xfrm>
            <a:off x="1843856" y="2805071"/>
            <a:ext cx="20116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HN" sz="2300" dirty="0">
                <a:solidFill>
                  <a:schemeClr val="bg1"/>
                </a:solidFill>
              </a:rPr>
              <a:t>Proyecto de </a:t>
            </a:r>
            <a:r>
              <a:rPr lang="es-HN" sz="2300" dirty="0" err="1">
                <a:solidFill>
                  <a:schemeClr val="bg1"/>
                </a:solidFill>
              </a:rPr>
              <a:t>inclusion</a:t>
            </a:r>
            <a:r>
              <a:rPr lang="es-HN" sz="2300" dirty="0">
                <a:solidFill>
                  <a:schemeClr val="bg1"/>
                </a:solidFill>
              </a:rPr>
              <a:t> para Seguro Social a los árbitros, instructores.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CAA81B7-7E7C-9828-4DC6-6822D367704F}"/>
              </a:ext>
            </a:extLst>
          </p:cNvPr>
          <p:cNvSpPr txBox="1"/>
          <p:nvPr/>
        </p:nvSpPr>
        <p:spPr>
          <a:xfrm>
            <a:off x="4006908" y="2805071"/>
            <a:ext cx="20116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HN" sz="2300" dirty="0">
                <a:solidFill>
                  <a:schemeClr val="bg1"/>
                </a:solidFill>
              </a:rPr>
              <a:t> Promover capacitación para instructores, asesores, árbitros.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06CF4A5-813F-708B-251C-098D98196155}"/>
              </a:ext>
            </a:extLst>
          </p:cNvPr>
          <p:cNvSpPr txBox="1"/>
          <p:nvPr/>
        </p:nvSpPr>
        <p:spPr>
          <a:xfrm>
            <a:off x="6179764" y="2817080"/>
            <a:ext cx="20116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HN" sz="2300" dirty="0">
                <a:solidFill>
                  <a:schemeClr val="bg1"/>
                </a:solidFill>
              </a:rPr>
              <a:t>Proyecto de Potenciar el arbitraje femenino en las diferentes ligas.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B72B72D-EE3F-3FCF-3202-245F629F9B06}"/>
              </a:ext>
            </a:extLst>
          </p:cNvPr>
          <p:cNvSpPr txBox="1"/>
          <p:nvPr/>
        </p:nvSpPr>
        <p:spPr>
          <a:xfrm>
            <a:off x="8344834" y="2788583"/>
            <a:ext cx="20116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HN" sz="2300" dirty="0">
                <a:solidFill>
                  <a:schemeClr val="bg1"/>
                </a:solidFill>
              </a:rPr>
              <a:t>Proyecto desarrollo profesional con becas.</a:t>
            </a:r>
          </a:p>
        </p:txBody>
      </p:sp>
      <p:sp>
        <p:nvSpPr>
          <p:cNvPr id="10" name="Botón de acción: ir hacia atrás o anterior 9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634AF669-5B68-9F9D-3A0F-A365FFFBBDB6}"/>
              </a:ext>
            </a:extLst>
          </p:cNvPr>
          <p:cNvSpPr/>
          <p:nvPr/>
        </p:nvSpPr>
        <p:spPr>
          <a:xfrm>
            <a:off x="616225" y="5742664"/>
            <a:ext cx="743667" cy="65648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2" name="Botón de acción: ir hacia delante o siguiente 11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F72E4B2B-C31D-4BCE-BF5E-F636972625F0}"/>
              </a:ext>
            </a:extLst>
          </p:cNvPr>
          <p:cNvSpPr/>
          <p:nvPr/>
        </p:nvSpPr>
        <p:spPr>
          <a:xfrm>
            <a:off x="11005457" y="5742664"/>
            <a:ext cx="781265" cy="64653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249700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id="{331CEB84-49DC-40A9-B2F0-D573658AE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2826" y="3122307"/>
            <a:ext cx="4489174" cy="1818861"/>
          </a:xfrm>
        </p:spPr>
        <p:txBody>
          <a:bodyPr rtlCol="0">
            <a:noAutofit/>
          </a:bodyPr>
          <a:lstStyle/>
          <a:p>
            <a:pPr algn="ctr" rtl="0"/>
            <a:r>
              <a:rPr lang="es-ES" sz="3200" dirty="0">
                <a:solidFill>
                  <a:srgbClr val="C0000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 TODO ARBITRO PROFESIONAL OBTENGA EL BENEFICIO DEL SEGURO SOCIAL (IHSS).</a:t>
            </a:r>
          </a:p>
        </p:txBody>
      </p:sp>
      <p:sp>
        <p:nvSpPr>
          <p:cNvPr id="5" name="Título 13">
            <a:extLst>
              <a:ext uri="{FF2B5EF4-FFF2-40B4-BE49-F238E27FC236}">
                <a16:creationId xmlns:a16="http://schemas.microsoft.com/office/drawing/2014/main" id="{18E02839-9757-BB7B-9B31-CB1D36D5E443}"/>
              </a:ext>
            </a:extLst>
          </p:cNvPr>
          <p:cNvSpPr txBox="1">
            <a:spLocks/>
          </p:cNvSpPr>
          <p:nvPr/>
        </p:nvSpPr>
        <p:spPr>
          <a:xfrm>
            <a:off x="2634343" y="104194"/>
            <a:ext cx="2424674" cy="740796"/>
          </a:xfrm>
          <a:prstGeom prst="rect">
            <a:avLst/>
          </a:prstGeom>
        </p:spPr>
        <p:txBody>
          <a:bodyPr vert="horz" lIns="109728" tIns="109728" rIns="109728" bIns="9144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>
                <a:solidFill>
                  <a:srgbClr val="C00000"/>
                </a:solidFill>
                <a:latin typeface="Arial Black" panose="020B0A040201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PROSS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BEAA0CDF-B842-76AD-EAC0-5CE3F3FD7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557" y="1803380"/>
            <a:ext cx="6015595" cy="340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92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id="{331CEB84-49DC-40A9-B2F0-D573658AE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0" y="1970788"/>
            <a:ext cx="4316896" cy="2528515"/>
          </a:xfrm>
        </p:spPr>
        <p:txBody>
          <a:bodyPr rtlCol="0"/>
          <a:lstStyle/>
          <a:p>
            <a:pPr algn="ctr" rtl="0"/>
            <a:r>
              <a:rPr lang="es-ES" dirty="0">
                <a:solidFill>
                  <a:srgbClr val="C0000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CAPACITAR INSTRUCTORES, ASESORES Y ARBITROS  </a:t>
            </a: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0937D583-F6C2-2EE1-9DEE-AF5A60A66EE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/>
          <a:srcRect l="1357" t="837" r="14321" b="-837"/>
          <a:stretch/>
        </p:blipFill>
        <p:spPr>
          <a:xfrm>
            <a:off x="0" y="1079108"/>
            <a:ext cx="7519932" cy="5016892"/>
          </a:xfrm>
        </p:spPr>
      </p:pic>
      <p:sp>
        <p:nvSpPr>
          <p:cNvPr id="5" name="Título 13">
            <a:extLst>
              <a:ext uri="{FF2B5EF4-FFF2-40B4-BE49-F238E27FC236}">
                <a16:creationId xmlns:a16="http://schemas.microsoft.com/office/drawing/2014/main" id="{98EDF299-D506-A09B-52A8-642ADE4511E0}"/>
              </a:ext>
            </a:extLst>
          </p:cNvPr>
          <p:cNvSpPr txBox="1">
            <a:spLocks/>
          </p:cNvSpPr>
          <p:nvPr/>
        </p:nvSpPr>
        <p:spPr>
          <a:xfrm>
            <a:off x="2105675" y="152400"/>
            <a:ext cx="3892354" cy="838200"/>
          </a:xfrm>
          <a:prstGeom prst="rect">
            <a:avLst/>
          </a:prstGeom>
        </p:spPr>
        <p:txBody>
          <a:bodyPr vert="horz" lIns="109728" tIns="109728" rIns="109728" bIns="9144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400" dirty="0">
                <a:solidFill>
                  <a:srgbClr val="C0000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PROCAPA</a:t>
            </a:r>
          </a:p>
        </p:txBody>
      </p:sp>
    </p:spTree>
    <p:extLst>
      <p:ext uri="{BB962C8B-B14F-4D97-AF65-F5344CB8AC3E}">
        <p14:creationId xmlns:p14="http://schemas.microsoft.com/office/powerpoint/2010/main" val="2648846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id="{331CEB84-49DC-40A9-B2F0-D573658AE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0" y="1709531"/>
            <a:ext cx="4316896" cy="3314414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s-ES" dirty="0">
                <a:solidFill>
                  <a:srgbClr val="C0000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DESARROLLAR EL ARBITRAJE FEMENINO, CON UNA VERDADERA INCLUSION E IGUALDAD DE GENERO</a:t>
            </a: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ACC19E1B-4B24-74C0-EB77-BB70EDF4ED8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11446" r="11446"/>
          <a:stretch>
            <a:fillRect/>
          </a:stretch>
        </p:blipFill>
        <p:spPr/>
      </p:pic>
      <p:sp>
        <p:nvSpPr>
          <p:cNvPr id="6" name="Título 13">
            <a:extLst>
              <a:ext uri="{FF2B5EF4-FFF2-40B4-BE49-F238E27FC236}">
                <a16:creationId xmlns:a16="http://schemas.microsoft.com/office/drawing/2014/main" id="{49F717DC-D9E7-04F9-62CB-B32361294CB2}"/>
              </a:ext>
            </a:extLst>
          </p:cNvPr>
          <p:cNvSpPr txBox="1">
            <a:spLocks/>
          </p:cNvSpPr>
          <p:nvPr/>
        </p:nvSpPr>
        <p:spPr>
          <a:xfrm>
            <a:off x="2105675" y="152400"/>
            <a:ext cx="2847325" cy="838200"/>
          </a:xfrm>
          <a:prstGeom prst="rect">
            <a:avLst/>
          </a:prstGeom>
        </p:spPr>
        <p:txBody>
          <a:bodyPr vert="horz" lIns="109728" tIns="109728" rIns="109728" bIns="9144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400" dirty="0">
                <a:solidFill>
                  <a:srgbClr val="C0000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PDAF</a:t>
            </a:r>
          </a:p>
        </p:txBody>
      </p:sp>
    </p:spTree>
    <p:extLst>
      <p:ext uri="{BB962C8B-B14F-4D97-AF65-F5344CB8AC3E}">
        <p14:creationId xmlns:p14="http://schemas.microsoft.com/office/powerpoint/2010/main" val="3473520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id="{331CEB84-49DC-40A9-B2F0-D573658AE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75104" y="2164742"/>
            <a:ext cx="4316896" cy="2528515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s-ES" dirty="0">
                <a:solidFill>
                  <a:srgbClr val="C0000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APOYAR AL CRECIMIENTO INTELECTUAL CON BECAS A LOS ARBITROS </a:t>
            </a: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72F37E91-2BDC-6E44-1B59-E80B875B5FB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1582" b="1582"/>
          <a:stretch>
            <a:fillRect/>
          </a:stretch>
        </p:blipFill>
        <p:spPr/>
      </p:pic>
      <p:sp>
        <p:nvSpPr>
          <p:cNvPr id="5" name="Título 13">
            <a:extLst>
              <a:ext uri="{FF2B5EF4-FFF2-40B4-BE49-F238E27FC236}">
                <a16:creationId xmlns:a16="http://schemas.microsoft.com/office/drawing/2014/main" id="{7277F0FB-05CD-9CE6-F9EE-168355A85DE4}"/>
              </a:ext>
            </a:extLst>
          </p:cNvPr>
          <p:cNvSpPr txBox="1">
            <a:spLocks/>
          </p:cNvSpPr>
          <p:nvPr/>
        </p:nvSpPr>
        <p:spPr>
          <a:xfrm>
            <a:off x="2105675" y="152400"/>
            <a:ext cx="2847325" cy="838200"/>
          </a:xfrm>
          <a:prstGeom prst="rect">
            <a:avLst/>
          </a:prstGeom>
        </p:spPr>
        <p:txBody>
          <a:bodyPr vert="horz" lIns="109728" tIns="109728" rIns="109728" bIns="91440" rtlCol="0" anchor="b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>
                <a:solidFill>
                  <a:srgbClr val="C0000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PROBECA</a:t>
            </a:r>
          </a:p>
        </p:txBody>
      </p:sp>
    </p:spTree>
    <p:extLst>
      <p:ext uri="{BB962C8B-B14F-4D97-AF65-F5344CB8AC3E}">
        <p14:creationId xmlns:p14="http://schemas.microsoft.com/office/powerpoint/2010/main" val="3023756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A6F7BB-30A8-4980-AD4A-2FB0B53FA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0"/>
            <a:ext cx="8421688" cy="1325563"/>
          </a:xfrm>
        </p:spPr>
        <p:txBody>
          <a:bodyPr rtlCol="0"/>
          <a:lstStyle/>
          <a:p>
            <a:pPr rtl="0"/>
            <a:r>
              <a:rPr lang="es-ES" dirty="0"/>
              <a:t>QUIÉNES SOMOS</a:t>
            </a:r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7BAD1FFF-8B97-4CD1-85E7-B7738EAD2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41" y="2997113"/>
            <a:ext cx="2196619" cy="343061"/>
          </a:xfrm>
        </p:spPr>
        <p:txBody>
          <a:bodyPr rtlCol="0"/>
          <a:lstStyle/>
          <a:p>
            <a:pPr rtl="0"/>
            <a:r>
              <a:rPr lang="es-ES" sz="1600" dirty="0"/>
              <a:t>RAFAEL IZAGUIRRE</a:t>
            </a:r>
          </a:p>
        </p:txBody>
      </p:sp>
      <p:sp>
        <p:nvSpPr>
          <p:cNvPr id="36" name="Marcador de texto 35">
            <a:extLst>
              <a:ext uri="{FF2B5EF4-FFF2-40B4-BE49-F238E27FC236}">
                <a16:creationId xmlns:a16="http://schemas.microsoft.com/office/drawing/2014/main" id="{B76FA389-A54D-4E4B-81DA-DBA175D78FEC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314164" y="3376703"/>
            <a:ext cx="1845511" cy="343061"/>
          </a:xfrm>
        </p:spPr>
        <p:txBody>
          <a:bodyPr rtlCol="0"/>
          <a:lstStyle/>
          <a:p>
            <a:pPr rtl="0"/>
            <a:r>
              <a:rPr lang="es-ES" dirty="0"/>
              <a:t>Presidente</a:t>
            </a:r>
          </a:p>
        </p:txBody>
      </p:sp>
      <p:sp>
        <p:nvSpPr>
          <p:cNvPr id="33" name="Marcador de texto 32">
            <a:extLst>
              <a:ext uri="{FF2B5EF4-FFF2-40B4-BE49-F238E27FC236}">
                <a16:creationId xmlns:a16="http://schemas.microsoft.com/office/drawing/2014/main" id="{10C8C8C1-99D8-4034-A628-DECEB703BA1D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2534590" y="3011795"/>
            <a:ext cx="2145049" cy="343061"/>
          </a:xfrm>
        </p:spPr>
        <p:txBody>
          <a:bodyPr rtlCol="0"/>
          <a:lstStyle/>
          <a:p>
            <a:pPr rtl="0"/>
            <a:r>
              <a:rPr lang="es-ES" sz="1600" dirty="0"/>
              <a:t>JOSÉ SANDOVAL</a:t>
            </a:r>
          </a:p>
        </p:txBody>
      </p:sp>
      <p:sp>
        <p:nvSpPr>
          <p:cNvPr id="37" name="Marcador de texto 36">
            <a:extLst>
              <a:ext uri="{FF2B5EF4-FFF2-40B4-BE49-F238E27FC236}">
                <a16:creationId xmlns:a16="http://schemas.microsoft.com/office/drawing/2014/main" id="{65786675-BFC6-4743-BFD3-D64691F771D8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2663896" y="3391385"/>
            <a:ext cx="1855949" cy="343061"/>
          </a:xfrm>
        </p:spPr>
        <p:txBody>
          <a:bodyPr rtlCol="0"/>
          <a:lstStyle/>
          <a:p>
            <a:pPr rtl="0"/>
            <a:r>
              <a:rPr lang="es-ES" dirty="0"/>
              <a:t>Vicepresidente</a:t>
            </a:r>
          </a:p>
        </p:txBody>
      </p:sp>
      <p:sp>
        <p:nvSpPr>
          <p:cNvPr id="34" name="Marcador de texto 33">
            <a:extLst>
              <a:ext uri="{FF2B5EF4-FFF2-40B4-BE49-F238E27FC236}">
                <a16:creationId xmlns:a16="http://schemas.microsoft.com/office/drawing/2014/main" id="{08CA58D6-00FD-4D81-A0F6-215C4D558912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5025254" y="3011795"/>
            <a:ext cx="2132985" cy="343061"/>
          </a:xfrm>
        </p:spPr>
        <p:txBody>
          <a:bodyPr rtlCol="0"/>
          <a:lstStyle/>
          <a:p>
            <a:pPr rtl="0"/>
            <a:r>
              <a:rPr lang="es-ES" dirty="0"/>
              <a:t>MELISSA BORJAS</a:t>
            </a:r>
          </a:p>
        </p:txBody>
      </p:sp>
      <p:sp>
        <p:nvSpPr>
          <p:cNvPr id="38" name="Marcador de texto 37">
            <a:extLst>
              <a:ext uri="{FF2B5EF4-FFF2-40B4-BE49-F238E27FC236}">
                <a16:creationId xmlns:a16="http://schemas.microsoft.com/office/drawing/2014/main" id="{97062F49-F468-4EA6-B6BF-94BFF89FDCB7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5154560" y="3391385"/>
            <a:ext cx="1845511" cy="343061"/>
          </a:xfrm>
        </p:spPr>
        <p:txBody>
          <a:bodyPr rtlCol="0"/>
          <a:lstStyle/>
          <a:p>
            <a:pPr rtl="0"/>
            <a:r>
              <a:rPr lang="es-ES" dirty="0"/>
              <a:t>Tesorero</a:t>
            </a:r>
          </a:p>
          <a:p>
            <a:pPr rtl="0"/>
            <a:endParaRPr lang="es-ES" dirty="0"/>
          </a:p>
        </p:txBody>
      </p:sp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60D37431-6A3A-47F6-A367-B5ADCF66AE37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445135" y="2997113"/>
            <a:ext cx="2132984" cy="343061"/>
          </a:xfrm>
        </p:spPr>
        <p:txBody>
          <a:bodyPr rtlCol="0"/>
          <a:lstStyle/>
          <a:p>
            <a:pPr rtl="0"/>
            <a:r>
              <a:rPr lang="es-ES" dirty="0"/>
              <a:t>ROLANDO VEGA</a:t>
            </a:r>
          </a:p>
        </p:txBody>
      </p:sp>
      <p:sp>
        <p:nvSpPr>
          <p:cNvPr id="39" name="Marcador de texto 38">
            <a:extLst>
              <a:ext uri="{FF2B5EF4-FFF2-40B4-BE49-F238E27FC236}">
                <a16:creationId xmlns:a16="http://schemas.microsoft.com/office/drawing/2014/main" id="{59D9F00A-8CF0-41E8-9BB6-3B8ECDA55D49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7574441" y="3376703"/>
            <a:ext cx="1845510" cy="343061"/>
          </a:xfrm>
        </p:spPr>
        <p:txBody>
          <a:bodyPr rtlCol="0"/>
          <a:lstStyle/>
          <a:p>
            <a:pPr rtl="0"/>
            <a:r>
              <a:rPr lang="es-ES" dirty="0"/>
              <a:t>Secretario de Actas</a:t>
            </a:r>
          </a:p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2F9CC1F-102C-49CC-B646-8E6826368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020" y="6356350"/>
            <a:ext cx="2743200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3808A03-6EC3-48BE-9D18-5A746D092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2420" y="6356350"/>
            <a:ext cx="4114800" cy="365125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Presentación de lanzamiento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6868410-BE8A-4C98-9C72-20D0A2A6A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4420" y="6356350"/>
            <a:ext cx="27432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7" name="Marcador de texto 34">
            <a:extLst>
              <a:ext uri="{FF2B5EF4-FFF2-40B4-BE49-F238E27FC236}">
                <a16:creationId xmlns:a16="http://schemas.microsoft.com/office/drawing/2014/main" id="{FED8D4C7-8B70-9825-97CB-D050CFFD4806}"/>
              </a:ext>
            </a:extLst>
          </p:cNvPr>
          <p:cNvSpPr txBox="1">
            <a:spLocks/>
          </p:cNvSpPr>
          <p:nvPr/>
        </p:nvSpPr>
        <p:spPr>
          <a:xfrm>
            <a:off x="9923735" y="2997112"/>
            <a:ext cx="2132984" cy="3430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EPAFRODITO MARTINEZ</a:t>
            </a:r>
          </a:p>
        </p:txBody>
      </p:sp>
      <p:sp>
        <p:nvSpPr>
          <p:cNvPr id="8" name="Marcador de texto 38">
            <a:extLst>
              <a:ext uri="{FF2B5EF4-FFF2-40B4-BE49-F238E27FC236}">
                <a16:creationId xmlns:a16="http://schemas.microsoft.com/office/drawing/2014/main" id="{A27BACFC-79CF-DEAA-FAD6-25757B3C2D21}"/>
              </a:ext>
            </a:extLst>
          </p:cNvPr>
          <p:cNvSpPr txBox="1">
            <a:spLocks/>
          </p:cNvSpPr>
          <p:nvPr/>
        </p:nvSpPr>
        <p:spPr>
          <a:xfrm>
            <a:off x="9955277" y="3376702"/>
            <a:ext cx="2011680" cy="3430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Secretario de Relaciones</a:t>
            </a:r>
          </a:p>
        </p:txBody>
      </p:sp>
      <p:sp>
        <p:nvSpPr>
          <p:cNvPr id="27" name="Marcador de texto 23">
            <a:extLst>
              <a:ext uri="{FF2B5EF4-FFF2-40B4-BE49-F238E27FC236}">
                <a16:creationId xmlns:a16="http://schemas.microsoft.com/office/drawing/2014/main" id="{EA5B86DF-0E03-0F96-A8E4-7580A92F576D}"/>
              </a:ext>
            </a:extLst>
          </p:cNvPr>
          <p:cNvSpPr txBox="1">
            <a:spLocks/>
          </p:cNvSpPr>
          <p:nvPr/>
        </p:nvSpPr>
        <p:spPr>
          <a:xfrm>
            <a:off x="180109" y="5643327"/>
            <a:ext cx="2196619" cy="3430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HECTOR RODRIGUEZ</a:t>
            </a:r>
          </a:p>
        </p:txBody>
      </p:sp>
      <p:sp>
        <p:nvSpPr>
          <p:cNvPr id="28" name="Marcador de texto 35">
            <a:extLst>
              <a:ext uri="{FF2B5EF4-FFF2-40B4-BE49-F238E27FC236}">
                <a16:creationId xmlns:a16="http://schemas.microsoft.com/office/drawing/2014/main" id="{49071C68-85A6-9446-7BD8-CA1A88033919}"/>
              </a:ext>
            </a:extLst>
          </p:cNvPr>
          <p:cNvSpPr txBox="1">
            <a:spLocks/>
          </p:cNvSpPr>
          <p:nvPr/>
        </p:nvSpPr>
        <p:spPr>
          <a:xfrm>
            <a:off x="355732" y="6022917"/>
            <a:ext cx="1845511" cy="3430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Fiscal</a:t>
            </a:r>
          </a:p>
        </p:txBody>
      </p:sp>
      <p:sp>
        <p:nvSpPr>
          <p:cNvPr id="30" name="Marcador de texto 32">
            <a:extLst>
              <a:ext uri="{FF2B5EF4-FFF2-40B4-BE49-F238E27FC236}">
                <a16:creationId xmlns:a16="http://schemas.microsoft.com/office/drawing/2014/main" id="{C7C6F575-0BC0-A887-B9D6-4F0408381D19}"/>
              </a:ext>
            </a:extLst>
          </p:cNvPr>
          <p:cNvSpPr txBox="1">
            <a:spLocks/>
          </p:cNvSpPr>
          <p:nvPr/>
        </p:nvSpPr>
        <p:spPr>
          <a:xfrm>
            <a:off x="2576158" y="5658009"/>
            <a:ext cx="2145049" cy="3430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PABLO MORAZAN</a:t>
            </a:r>
          </a:p>
        </p:txBody>
      </p:sp>
      <p:sp>
        <p:nvSpPr>
          <p:cNvPr id="31" name="Marcador de texto 36">
            <a:extLst>
              <a:ext uri="{FF2B5EF4-FFF2-40B4-BE49-F238E27FC236}">
                <a16:creationId xmlns:a16="http://schemas.microsoft.com/office/drawing/2014/main" id="{77DF9287-6CB5-1DDF-DF0F-3FAA015B7442}"/>
              </a:ext>
            </a:extLst>
          </p:cNvPr>
          <p:cNvSpPr txBox="1">
            <a:spLocks/>
          </p:cNvSpPr>
          <p:nvPr/>
        </p:nvSpPr>
        <p:spPr>
          <a:xfrm>
            <a:off x="2705464" y="6037599"/>
            <a:ext cx="1855949" cy="3430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Vocal General</a:t>
            </a:r>
          </a:p>
        </p:txBody>
      </p:sp>
      <p:sp>
        <p:nvSpPr>
          <p:cNvPr id="40" name="Marcador de texto 33">
            <a:extLst>
              <a:ext uri="{FF2B5EF4-FFF2-40B4-BE49-F238E27FC236}">
                <a16:creationId xmlns:a16="http://schemas.microsoft.com/office/drawing/2014/main" id="{E7BD3B3E-2A2D-BE5D-BD53-E5E88204238D}"/>
              </a:ext>
            </a:extLst>
          </p:cNvPr>
          <p:cNvSpPr txBox="1">
            <a:spLocks/>
          </p:cNvSpPr>
          <p:nvPr/>
        </p:nvSpPr>
        <p:spPr>
          <a:xfrm>
            <a:off x="5066822" y="5658009"/>
            <a:ext cx="2132985" cy="3430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MELVIN CRUZ</a:t>
            </a:r>
          </a:p>
        </p:txBody>
      </p:sp>
      <p:sp>
        <p:nvSpPr>
          <p:cNvPr id="41" name="Marcador de texto 37">
            <a:extLst>
              <a:ext uri="{FF2B5EF4-FFF2-40B4-BE49-F238E27FC236}">
                <a16:creationId xmlns:a16="http://schemas.microsoft.com/office/drawing/2014/main" id="{FE14627D-931A-7795-C5C9-D6BFCAF6FD9E}"/>
              </a:ext>
            </a:extLst>
          </p:cNvPr>
          <p:cNvSpPr txBox="1">
            <a:spLocks/>
          </p:cNvSpPr>
          <p:nvPr/>
        </p:nvSpPr>
        <p:spPr>
          <a:xfrm>
            <a:off x="5196128" y="6037599"/>
            <a:ext cx="1845511" cy="3430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Vocal 1</a:t>
            </a:r>
          </a:p>
          <a:p>
            <a:endParaRPr lang="es-ES" dirty="0"/>
          </a:p>
        </p:txBody>
      </p:sp>
      <p:sp>
        <p:nvSpPr>
          <p:cNvPr id="44" name="Marcador de texto 34">
            <a:extLst>
              <a:ext uri="{FF2B5EF4-FFF2-40B4-BE49-F238E27FC236}">
                <a16:creationId xmlns:a16="http://schemas.microsoft.com/office/drawing/2014/main" id="{EEE22C34-CF59-6830-4D35-00CC98FE9547}"/>
              </a:ext>
            </a:extLst>
          </p:cNvPr>
          <p:cNvSpPr txBox="1">
            <a:spLocks/>
          </p:cNvSpPr>
          <p:nvPr/>
        </p:nvSpPr>
        <p:spPr>
          <a:xfrm>
            <a:off x="7486703" y="5643327"/>
            <a:ext cx="2132984" cy="3430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EDWIN GARCIA</a:t>
            </a:r>
          </a:p>
        </p:txBody>
      </p:sp>
      <p:sp>
        <p:nvSpPr>
          <p:cNvPr id="46" name="Marcador de texto 38">
            <a:extLst>
              <a:ext uri="{FF2B5EF4-FFF2-40B4-BE49-F238E27FC236}">
                <a16:creationId xmlns:a16="http://schemas.microsoft.com/office/drawing/2014/main" id="{D7BEF904-039A-F5F9-9752-774791B98355}"/>
              </a:ext>
            </a:extLst>
          </p:cNvPr>
          <p:cNvSpPr txBox="1">
            <a:spLocks/>
          </p:cNvSpPr>
          <p:nvPr/>
        </p:nvSpPr>
        <p:spPr>
          <a:xfrm>
            <a:off x="7616009" y="6022917"/>
            <a:ext cx="1845510" cy="3430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Vocal 2</a:t>
            </a:r>
          </a:p>
          <a:p>
            <a:endParaRPr lang="es-ES" dirty="0"/>
          </a:p>
        </p:txBody>
      </p:sp>
      <p:sp>
        <p:nvSpPr>
          <p:cNvPr id="49" name="Marcador de texto 34">
            <a:extLst>
              <a:ext uri="{FF2B5EF4-FFF2-40B4-BE49-F238E27FC236}">
                <a16:creationId xmlns:a16="http://schemas.microsoft.com/office/drawing/2014/main" id="{FC3B0459-6428-86D5-5295-C0253AF2FF51}"/>
              </a:ext>
            </a:extLst>
          </p:cNvPr>
          <p:cNvSpPr txBox="1">
            <a:spLocks/>
          </p:cNvSpPr>
          <p:nvPr/>
        </p:nvSpPr>
        <p:spPr>
          <a:xfrm>
            <a:off x="9966929" y="5643326"/>
            <a:ext cx="2132984" cy="3430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MELVIN HERRERA</a:t>
            </a:r>
          </a:p>
        </p:txBody>
      </p:sp>
      <p:sp>
        <p:nvSpPr>
          <p:cNvPr id="50" name="Marcador de texto 38">
            <a:extLst>
              <a:ext uri="{FF2B5EF4-FFF2-40B4-BE49-F238E27FC236}">
                <a16:creationId xmlns:a16="http://schemas.microsoft.com/office/drawing/2014/main" id="{85ECB23F-7A7E-8249-458C-2B1C68B7CC39}"/>
              </a:ext>
            </a:extLst>
          </p:cNvPr>
          <p:cNvSpPr txBox="1">
            <a:spLocks/>
          </p:cNvSpPr>
          <p:nvPr/>
        </p:nvSpPr>
        <p:spPr>
          <a:xfrm>
            <a:off x="10096235" y="6022916"/>
            <a:ext cx="1845510" cy="3430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Vocal 3</a:t>
            </a:r>
          </a:p>
          <a:p>
            <a:endParaRPr lang="es-ES" dirty="0"/>
          </a:p>
        </p:txBody>
      </p:sp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82344DF5-3215-F2A1-D382-C6183B51F1C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4450" b="4450"/>
          <a:stretch>
            <a:fillRect/>
          </a:stretch>
        </p:blipFill>
        <p:spPr>
          <a:xfrm>
            <a:off x="355732" y="959823"/>
            <a:ext cx="1845511" cy="1845511"/>
          </a:xfrm>
        </p:spPr>
      </p:pic>
      <p:pic>
        <p:nvPicPr>
          <p:cNvPr id="51" name="Marcador de posición de imagen 50">
            <a:extLst>
              <a:ext uri="{FF2B5EF4-FFF2-40B4-BE49-F238E27FC236}">
                <a16:creationId xmlns:a16="http://schemas.microsoft.com/office/drawing/2014/main" id="{42AC22DB-385C-49F2-B801-F2181E5F0A6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43" r="43"/>
          <a:stretch>
            <a:fillRect/>
          </a:stretch>
        </p:blipFill>
        <p:spPr>
          <a:xfrm>
            <a:off x="5087303" y="999567"/>
            <a:ext cx="1845511" cy="1845511"/>
          </a:xfrm>
        </p:spPr>
      </p:pic>
      <p:pic>
        <p:nvPicPr>
          <p:cNvPr id="59" name="Marcador de posición de imagen 58">
            <a:extLst>
              <a:ext uri="{FF2B5EF4-FFF2-40B4-BE49-F238E27FC236}">
                <a16:creationId xmlns:a16="http://schemas.microsoft.com/office/drawing/2014/main" id="{D3CEBFCD-CB2E-287F-7404-F70491A14D1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5"/>
          <a:srcRect l="-6932" t="12486" r="6932" b="31264"/>
          <a:stretch/>
        </p:blipFill>
        <p:spPr>
          <a:xfrm>
            <a:off x="7777484" y="936421"/>
            <a:ext cx="1845511" cy="1845511"/>
          </a:xfr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8CC5C4B3-16C6-6884-AE3E-970122547D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3997" y="863593"/>
            <a:ext cx="1442489" cy="1923319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F1D29BD8-ABC7-C259-36B2-0EFE255372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820" y="3641661"/>
            <a:ext cx="1708834" cy="1905562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B77F51FB-0DC8-EC22-1454-5610ACB0540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327" t="21532" r="8638" b="-7727"/>
          <a:stretch/>
        </p:blipFill>
        <p:spPr>
          <a:xfrm>
            <a:off x="2805754" y="3470795"/>
            <a:ext cx="1602720" cy="2225989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FD51F4A2-EFAD-0178-0A55-B515ECDDCE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51775" y="3640000"/>
            <a:ext cx="1537425" cy="189055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EFE2A4E-06B7-5DC9-78DB-4B3A4DE2E8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54472" y="3632595"/>
            <a:ext cx="1419896" cy="188315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E109564-E7C1-383D-89CA-A018A2BEE5E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7389" t="9098" r="28190" b="42779"/>
          <a:stretch/>
        </p:blipFill>
        <p:spPr>
          <a:xfrm>
            <a:off x="10227416" y="3591610"/>
            <a:ext cx="1529070" cy="1924137"/>
          </a:xfrm>
          <a:prstGeom prst="rect">
            <a:avLst/>
          </a:prstGeom>
        </p:spPr>
      </p:pic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0E9B1D52-B06B-66E1-EAEB-5D2DF675BCD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12"/>
          <a:srcRect l="-325" t="182" r="325" b="24755"/>
          <a:stretch/>
        </p:blipFill>
        <p:spPr>
          <a:xfrm>
            <a:off x="2557943" y="955958"/>
            <a:ext cx="1845511" cy="1845511"/>
          </a:xfrm>
        </p:spPr>
      </p:pic>
    </p:spTree>
    <p:extLst>
      <p:ext uri="{BB962C8B-B14F-4D97-AF65-F5344CB8AC3E}">
        <p14:creationId xmlns:p14="http://schemas.microsoft.com/office/powerpoint/2010/main" val="3477453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54F04E-2660-7B57-59E3-61094BE19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/>
              <a:t>Título de la presentación</a:t>
            </a:r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5E546CA8-F050-536F-F499-EEE620E02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74A99E-D804-3410-7008-A5D5FB560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AEF9944-A4F6-4C59-AEBD-678D6480B8EA}" type="slidenum">
              <a:rPr lang="es-ES" smtClean="0"/>
              <a:pPr rtl="0"/>
              <a:t>2</a:t>
            </a:fld>
            <a:endParaRPr lang="es-ES" dirty="0"/>
          </a:p>
        </p:txBody>
      </p:sp>
      <p:pic>
        <p:nvPicPr>
          <p:cNvPr id="25" name="Marcador de posición de imagen 24">
            <a:extLst>
              <a:ext uri="{FF2B5EF4-FFF2-40B4-BE49-F238E27FC236}">
                <a16:creationId xmlns:a16="http://schemas.microsoft.com/office/drawing/2014/main" id="{BE5CD7B0-4D18-C74B-460F-10D7ADC8BC4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56" r="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01769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6" descr="Imagen que contiene pasto, deporte, hombre, competencia de atletismo&#10;&#10;Descripción generada automáticamente">
            <a:extLst>
              <a:ext uri="{FF2B5EF4-FFF2-40B4-BE49-F238E27FC236}">
                <a16:creationId xmlns:a16="http://schemas.microsoft.com/office/drawing/2014/main" id="{FD8CDE16-7B48-CCF6-FF3E-7E1AB4812D0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9" r="14869"/>
          <a:stretch>
            <a:fillRect/>
          </a:stretch>
        </p:blipFill>
        <p:spPr>
          <a:xfrm>
            <a:off x="4930163" y="-19457"/>
            <a:ext cx="7261837" cy="6877457"/>
          </a:xfr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1E7C09F3-1BE8-0445-A3C4-9C100D32B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578" y="3635650"/>
            <a:ext cx="11618843" cy="844615"/>
          </a:xfrm>
          <a:noFill/>
        </p:spPr>
        <p:txBody>
          <a:bodyPr rtlCol="0">
            <a:noAutofit/>
          </a:bodyPr>
          <a:lstStyle/>
          <a:p>
            <a:pPr algn="ctr" rtl="0"/>
            <a:br>
              <a:rPr lang="es-ES" dirty="0">
                <a:solidFill>
                  <a:srgbClr val="0B32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80"/>
                </a:highlight>
                <a:latin typeface="Arial Black" panose="020B0A04020102020204" pitchFamily="34" charset="0"/>
              </a:rPr>
            </a:br>
            <a:r>
              <a:rPr lang="es-ES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COMITÉ EJECUTIVO DEL CONAFH</a:t>
            </a:r>
            <a:endParaRPr lang="es-E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A523FD76-D558-9A69-FC34-2EC201C90C7E}"/>
              </a:ext>
            </a:extLst>
          </p:cNvPr>
          <p:cNvSpPr/>
          <p:nvPr/>
        </p:nvSpPr>
        <p:spPr>
          <a:xfrm>
            <a:off x="434907" y="2405056"/>
            <a:ext cx="790312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cap="none" spc="0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PLANILLA AL</a:t>
            </a:r>
          </a:p>
        </p:txBody>
      </p:sp>
      <p:sp>
        <p:nvSpPr>
          <p:cNvPr id="28" name="Título 4">
            <a:extLst>
              <a:ext uri="{FF2B5EF4-FFF2-40B4-BE49-F238E27FC236}">
                <a16:creationId xmlns:a16="http://schemas.microsoft.com/office/drawing/2014/main" id="{A1B89379-CE66-C7CE-3313-421169B6B1FF}"/>
              </a:ext>
            </a:extLst>
          </p:cNvPr>
          <p:cNvSpPr txBox="1">
            <a:spLocks/>
          </p:cNvSpPr>
          <p:nvPr/>
        </p:nvSpPr>
        <p:spPr>
          <a:xfrm>
            <a:off x="5113682" y="4402210"/>
            <a:ext cx="6791739" cy="8446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br>
              <a:rPr lang="es-ES" dirty="0">
                <a:solidFill>
                  <a:srgbClr val="0B32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s-E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2023/2027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110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6" descr="Un hombre con un traje de color azul&#10;&#10;Descripción generada automáticamente">
            <a:extLst>
              <a:ext uri="{FF2B5EF4-FFF2-40B4-BE49-F238E27FC236}">
                <a16:creationId xmlns:a16="http://schemas.microsoft.com/office/drawing/2014/main" id="{DFCB2657-E803-9B5B-CCFE-71E08F191D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8" r="-1" b="6908"/>
          <a:stretch/>
        </p:blipFill>
        <p:spPr>
          <a:xfrm>
            <a:off x="4933721" y="-19458"/>
            <a:ext cx="7261837" cy="6877457"/>
          </a:xfrm>
          <a:noFill/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9B51C228-B9D7-6F4B-9504-969693D47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353" y="1285158"/>
            <a:ext cx="5928189" cy="845291"/>
          </a:xfrm>
        </p:spPr>
        <p:txBody>
          <a:bodyPr rtlCol="0" anchor="b">
            <a:normAutofit/>
          </a:bodyPr>
          <a:lstStyle/>
          <a:p>
            <a:pPr algn="ctr" rtl="0"/>
            <a:r>
              <a:rPr lang="es-ES" sz="3600" b="1" dirty="0">
                <a:solidFill>
                  <a:schemeClr val="tx1"/>
                </a:solidFill>
                <a:highlight>
                  <a:srgbClr val="C0C0C0"/>
                </a:highlight>
              </a:rPr>
              <a:t>PROF: RAFAEL IZAGUIRRE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DB43733-30CE-AC40-BAAC-BE6530B8EE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6721" y="2808515"/>
            <a:ext cx="5039279" cy="1867120"/>
          </a:xfrm>
        </p:spPr>
        <p:txBody>
          <a:bodyPr rtlCol="0">
            <a:normAutofit/>
          </a:bodyPr>
          <a:lstStyle/>
          <a:p>
            <a:pPr marL="0" indent="0" algn="ctr" rtl="0">
              <a:buNone/>
            </a:pPr>
            <a:r>
              <a:rPr lang="es-ES" sz="2000" b="1" dirty="0">
                <a:solidFill>
                  <a:schemeClr val="tx1"/>
                </a:solidFill>
              </a:rPr>
              <a:t>MAESTRO DE EDUCACION</a:t>
            </a:r>
          </a:p>
          <a:p>
            <a:pPr marL="0" indent="0" algn="ctr" rtl="0">
              <a:buNone/>
            </a:pPr>
            <a:r>
              <a:rPr lang="es-ES" sz="2000" b="1" dirty="0">
                <a:solidFill>
                  <a:schemeClr val="tx1"/>
                </a:solidFill>
              </a:rPr>
              <a:t>ARBITRO CATEGORIA NACIONAL</a:t>
            </a:r>
          </a:p>
          <a:p>
            <a:pPr marL="0" indent="0" algn="ctr" rtl="0">
              <a:buNone/>
            </a:pPr>
            <a:r>
              <a:rPr lang="es-ES" sz="2000" b="1" dirty="0">
                <a:solidFill>
                  <a:schemeClr val="tx1"/>
                </a:solidFill>
              </a:rPr>
              <a:t>INSTRUCTOR Y ASESOR ARBITRAL</a:t>
            </a:r>
          </a:p>
          <a:p>
            <a:pPr marL="0" indent="0" algn="ctr" rtl="0">
              <a:buNone/>
            </a:pPr>
            <a:r>
              <a:rPr lang="es-ES" sz="2000" b="1" dirty="0">
                <a:solidFill>
                  <a:schemeClr val="tx1"/>
                </a:solidFill>
              </a:rPr>
              <a:t>FILIAL .CHOLUTECA</a:t>
            </a:r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E57C8573-9A1F-DDCF-B05A-B4B37567CB8F}"/>
              </a:ext>
            </a:extLst>
          </p:cNvPr>
          <p:cNvSpPr txBox="1">
            <a:spLocks/>
          </p:cNvSpPr>
          <p:nvPr/>
        </p:nvSpPr>
        <p:spPr>
          <a:xfrm>
            <a:off x="4415319" y="2044557"/>
            <a:ext cx="3361362" cy="5670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PRESIDENTE</a:t>
            </a:r>
          </a:p>
        </p:txBody>
      </p:sp>
      <p:sp>
        <p:nvSpPr>
          <p:cNvPr id="2" name="Marcador de contenido 5">
            <a:extLst>
              <a:ext uri="{FF2B5EF4-FFF2-40B4-BE49-F238E27FC236}">
                <a16:creationId xmlns:a16="http://schemas.microsoft.com/office/drawing/2014/main" id="{95067D22-9A30-5BCB-AAFC-3E797D0B5CF7}"/>
              </a:ext>
            </a:extLst>
          </p:cNvPr>
          <p:cNvSpPr txBox="1">
            <a:spLocks/>
          </p:cNvSpPr>
          <p:nvPr/>
        </p:nvSpPr>
        <p:spPr>
          <a:xfrm>
            <a:off x="2373892" y="2231200"/>
            <a:ext cx="2154565" cy="444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b="1" dirty="0">
                <a:solidFill>
                  <a:schemeClr val="tx1"/>
                </a:solidFill>
              </a:rPr>
              <a:t>PRESIDENTE</a:t>
            </a:r>
          </a:p>
        </p:txBody>
      </p:sp>
    </p:spTree>
    <p:extLst>
      <p:ext uri="{BB962C8B-B14F-4D97-AF65-F5344CB8AC3E}">
        <p14:creationId xmlns:p14="http://schemas.microsoft.com/office/powerpoint/2010/main" val="1283988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B51C228-B9D7-6F4B-9504-969693D47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353" y="1285158"/>
            <a:ext cx="5928189" cy="845291"/>
          </a:xfrm>
        </p:spPr>
        <p:txBody>
          <a:bodyPr rtlCol="0" anchor="b">
            <a:normAutofit/>
          </a:bodyPr>
          <a:lstStyle/>
          <a:p>
            <a:pPr algn="ctr" rtl="0"/>
            <a:r>
              <a:rPr lang="es-ES" sz="3600" b="1" dirty="0">
                <a:solidFill>
                  <a:schemeClr val="tx1"/>
                </a:solidFill>
                <a:highlight>
                  <a:srgbClr val="C0C0C0"/>
                </a:highlight>
              </a:rPr>
              <a:t>JOSE SANDOVAL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DB43733-30CE-AC40-BAAC-BE6530B8EE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5643" y="2722517"/>
            <a:ext cx="4567608" cy="1143000"/>
          </a:xfrm>
        </p:spPr>
        <p:txBody>
          <a:bodyPr rtlCol="0">
            <a:normAutofit lnSpcReduction="10000"/>
          </a:bodyPr>
          <a:lstStyle/>
          <a:p>
            <a:pPr marL="0" indent="0" algn="ctr" rtl="0">
              <a:buNone/>
            </a:pPr>
            <a:r>
              <a:rPr lang="es-ES" sz="2000" b="1" dirty="0">
                <a:solidFill>
                  <a:schemeClr val="tx1"/>
                </a:solidFill>
              </a:rPr>
              <a:t>PERITO MERCANTIL</a:t>
            </a:r>
          </a:p>
          <a:p>
            <a:pPr marL="0" indent="0" algn="ctr" rtl="0">
              <a:buNone/>
            </a:pPr>
            <a:r>
              <a:rPr lang="es-ES" sz="2000" b="1" dirty="0">
                <a:solidFill>
                  <a:schemeClr val="tx1"/>
                </a:solidFill>
              </a:rPr>
              <a:t>ARBITRO CATEGORIA NACIONAL</a:t>
            </a:r>
          </a:p>
          <a:p>
            <a:pPr marL="0" indent="0" algn="ctr" rtl="0">
              <a:buNone/>
            </a:pPr>
            <a:r>
              <a:rPr lang="es-ES" sz="2000" b="1" dirty="0">
                <a:solidFill>
                  <a:schemeClr val="tx1"/>
                </a:solidFill>
              </a:rPr>
              <a:t>FILIAL PTO CORTES</a:t>
            </a:r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E57C8573-9A1F-DDCF-B05A-B4B37567CB8F}"/>
              </a:ext>
            </a:extLst>
          </p:cNvPr>
          <p:cNvSpPr txBox="1">
            <a:spLocks/>
          </p:cNvSpPr>
          <p:nvPr/>
        </p:nvSpPr>
        <p:spPr>
          <a:xfrm>
            <a:off x="2634645" y="2006056"/>
            <a:ext cx="3361362" cy="5670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VICE PRESIDENTE</a:t>
            </a:r>
          </a:p>
        </p:txBody>
      </p:sp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52CF0130-1C73-4867-8427-76C9AD26255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-1649" t="-201" r="1649" b="29169"/>
          <a:stretch/>
        </p:blipFill>
        <p:spPr>
          <a:xfrm>
            <a:off x="4933721" y="-19458"/>
            <a:ext cx="7261837" cy="6877457"/>
          </a:xfrm>
        </p:spPr>
      </p:pic>
      <p:sp>
        <p:nvSpPr>
          <p:cNvPr id="10" name="Marcador de contenido 5">
            <a:extLst>
              <a:ext uri="{FF2B5EF4-FFF2-40B4-BE49-F238E27FC236}">
                <a16:creationId xmlns:a16="http://schemas.microsoft.com/office/drawing/2014/main" id="{3E430F10-2372-039D-F7D6-6A9C1DAC05C2}"/>
              </a:ext>
            </a:extLst>
          </p:cNvPr>
          <p:cNvSpPr txBox="1">
            <a:spLocks/>
          </p:cNvSpPr>
          <p:nvPr/>
        </p:nvSpPr>
        <p:spPr>
          <a:xfrm>
            <a:off x="2373892" y="2231200"/>
            <a:ext cx="2154565" cy="44434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b="1" dirty="0">
                <a:solidFill>
                  <a:schemeClr val="tx1"/>
                </a:solidFill>
              </a:rPr>
              <a:t>VICE PRESIDENTE</a:t>
            </a:r>
          </a:p>
        </p:txBody>
      </p:sp>
    </p:spTree>
    <p:extLst>
      <p:ext uri="{BB962C8B-B14F-4D97-AF65-F5344CB8AC3E}">
        <p14:creationId xmlns:p14="http://schemas.microsoft.com/office/powerpoint/2010/main" val="3263873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B51C228-B9D7-6F4B-9504-969693D47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353" y="1285158"/>
            <a:ext cx="5928189" cy="845291"/>
          </a:xfrm>
        </p:spPr>
        <p:txBody>
          <a:bodyPr rtlCol="0" anchor="b">
            <a:normAutofit/>
          </a:bodyPr>
          <a:lstStyle/>
          <a:p>
            <a:pPr algn="ctr" rtl="0"/>
            <a:r>
              <a:rPr lang="es-ES" sz="3600" b="1" dirty="0">
                <a:solidFill>
                  <a:schemeClr val="tx1"/>
                </a:solidFill>
                <a:highlight>
                  <a:srgbClr val="C0C0C0"/>
                </a:highlight>
              </a:rPr>
              <a:t>MELISA PASTRANA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DB43733-30CE-AC40-BAAC-BE6530B8EE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5643" y="3197571"/>
            <a:ext cx="4567608" cy="1143000"/>
          </a:xfrm>
        </p:spPr>
        <p:txBody>
          <a:bodyPr rtlCol="0">
            <a:normAutofit lnSpcReduction="10000"/>
          </a:bodyPr>
          <a:lstStyle/>
          <a:p>
            <a:pPr marL="0" indent="0" algn="ctr" rtl="0">
              <a:buNone/>
            </a:pPr>
            <a:r>
              <a:rPr lang="es-ES" sz="2000" b="1" dirty="0">
                <a:solidFill>
                  <a:schemeClr val="tx1"/>
                </a:solidFill>
              </a:rPr>
              <a:t>LICENCIADA EN FINANZAS</a:t>
            </a:r>
          </a:p>
          <a:p>
            <a:pPr marL="0" indent="0" algn="ctr" rtl="0">
              <a:buNone/>
            </a:pPr>
            <a:r>
              <a:rPr lang="es-ES" sz="2000" b="1" dirty="0">
                <a:solidFill>
                  <a:schemeClr val="tx1"/>
                </a:solidFill>
              </a:rPr>
              <a:t>ARBITRO CATEGORIA FIFA</a:t>
            </a:r>
          </a:p>
          <a:p>
            <a:pPr marL="0" indent="0" algn="ctr" rtl="0">
              <a:buNone/>
            </a:pPr>
            <a:r>
              <a:rPr lang="es-ES" sz="2000" b="1" dirty="0">
                <a:solidFill>
                  <a:schemeClr val="tx1"/>
                </a:solidFill>
              </a:rPr>
              <a:t>FILIAL CHOLUTECA</a:t>
            </a:r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E57C8573-9A1F-DDCF-B05A-B4B37567CB8F}"/>
              </a:ext>
            </a:extLst>
          </p:cNvPr>
          <p:cNvSpPr txBox="1">
            <a:spLocks/>
          </p:cNvSpPr>
          <p:nvPr/>
        </p:nvSpPr>
        <p:spPr>
          <a:xfrm>
            <a:off x="3539447" y="2015681"/>
            <a:ext cx="2052858" cy="5670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400" dirty="0"/>
              <a:t>TESORERA</a:t>
            </a:r>
          </a:p>
        </p:txBody>
      </p:sp>
      <p:pic>
        <p:nvPicPr>
          <p:cNvPr id="7" name="Marcador de posición de imagen 6" descr="Un joven sonriendo con una playera de color azul">
            <a:extLst>
              <a:ext uri="{FF2B5EF4-FFF2-40B4-BE49-F238E27FC236}">
                <a16:creationId xmlns:a16="http://schemas.microsoft.com/office/drawing/2014/main" id="{474ED83A-5C78-E93F-D54B-80A79260E90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" t="5059" r="20125" b="231"/>
          <a:stretch/>
        </p:blipFill>
        <p:spPr>
          <a:xfrm>
            <a:off x="4930163" y="-36180"/>
            <a:ext cx="7261837" cy="6877457"/>
          </a:xfrm>
        </p:spPr>
      </p:pic>
      <p:sp>
        <p:nvSpPr>
          <p:cNvPr id="2" name="Marcador de contenido 5">
            <a:extLst>
              <a:ext uri="{FF2B5EF4-FFF2-40B4-BE49-F238E27FC236}">
                <a16:creationId xmlns:a16="http://schemas.microsoft.com/office/drawing/2014/main" id="{1D908777-24CF-D98B-84D6-D3B2E76E4D34}"/>
              </a:ext>
            </a:extLst>
          </p:cNvPr>
          <p:cNvSpPr txBox="1">
            <a:spLocks/>
          </p:cNvSpPr>
          <p:nvPr/>
        </p:nvSpPr>
        <p:spPr>
          <a:xfrm>
            <a:off x="2373892" y="2231200"/>
            <a:ext cx="2154565" cy="444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b="1" dirty="0">
                <a:solidFill>
                  <a:schemeClr val="tx1"/>
                </a:solidFill>
              </a:rPr>
              <a:t>TESORERA</a:t>
            </a:r>
          </a:p>
        </p:txBody>
      </p:sp>
    </p:spTree>
    <p:extLst>
      <p:ext uri="{BB962C8B-B14F-4D97-AF65-F5344CB8AC3E}">
        <p14:creationId xmlns:p14="http://schemas.microsoft.com/office/powerpoint/2010/main" val="1368465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B51C228-B9D7-6F4B-9504-969693D47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8608" y="1253135"/>
            <a:ext cx="5928189" cy="845291"/>
          </a:xfrm>
        </p:spPr>
        <p:txBody>
          <a:bodyPr rtlCol="0" anchor="b">
            <a:normAutofit/>
          </a:bodyPr>
          <a:lstStyle/>
          <a:p>
            <a:pPr algn="ctr" rtl="0"/>
            <a:r>
              <a:rPr lang="es-ES" sz="3600" b="1" dirty="0">
                <a:solidFill>
                  <a:schemeClr val="tx1"/>
                </a:solidFill>
                <a:highlight>
                  <a:srgbClr val="C0C0C0"/>
                </a:highlight>
              </a:rPr>
              <a:t>ROLANDO VEGA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DB43733-30CE-AC40-BAAC-BE6530B8EE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5643" y="3371019"/>
            <a:ext cx="4567608" cy="1143000"/>
          </a:xfrm>
        </p:spPr>
        <p:txBody>
          <a:bodyPr rtlCol="0">
            <a:noAutofit/>
          </a:bodyPr>
          <a:lstStyle/>
          <a:p>
            <a:pPr marL="0" indent="0" algn="ctr" rtl="0">
              <a:buNone/>
            </a:pPr>
            <a:r>
              <a:rPr lang="es-ES" sz="2000" b="1" dirty="0">
                <a:solidFill>
                  <a:schemeClr val="tx1"/>
                </a:solidFill>
              </a:rPr>
              <a:t>PERITO MERCANTIL</a:t>
            </a:r>
          </a:p>
          <a:p>
            <a:pPr marL="0" indent="0" algn="ctr" rtl="0">
              <a:buNone/>
            </a:pPr>
            <a:r>
              <a:rPr lang="es-ES" sz="2000" b="1" dirty="0">
                <a:solidFill>
                  <a:schemeClr val="tx1"/>
                </a:solidFill>
              </a:rPr>
              <a:t>ARBITRO CATEGORIA NACIONAL</a:t>
            </a:r>
          </a:p>
          <a:p>
            <a:pPr marL="0" indent="0" algn="ctr" rtl="0">
              <a:buNone/>
            </a:pPr>
            <a:r>
              <a:rPr lang="es-ES" sz="2000" b="1" dirty="0">
                <a:solidFill>
                  <a:schemeClr val="tx1"/>
                </a:solidFill>
              </a:rPr>
              <a:t>FILIAL SAN PEDRO SULA</a:t>
            </a:r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E57C8573-9A1F-DDCF-B05A-B4B37567CB8F}"/>
              </a:ext>
            </a:extLst>
          </p:cNvPr>
          <p:cNvSpPr txBox="1">
            <a:spLocks/>
          </p:cNvSpPr>
          <p:nvPr/>
        </p:nvSpPr>
        <p:spPr>
          <a:xfrm>
            <a:off x="2367815" y="1996431"/>
            <a:ext cx="2954983" cy="5670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400" dirty="0"/>
              <a:t>ACTAS</a:t>
            </a:r>
          </a:p>
        </p:txBody>
      </p:sp>
      <p:pic>
        <p:nvPicPr>
          <p:cNvPr id="9" name="Marcador de posición de imagen 8" descr="Un hombre en traje posando para fotografia&#10;&#10;Descripción generada automáticamente">
            <a:extLst>
              <a:ext uri="{FF2B5EF4-FFF2-40B4-BE49-F238E27FC236}">
                <a16:creationId xmlns:a16="http://schemas.microsoft.com/office/drawing/2014/main" id="{0BCB6CFB-F8B8-707A-6D89-55C25D4C4FF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05" t="8696" r="16005" b="38030"/>
          <a:stretch/>
        </p:blipFill>
        <p:spPr>
          <a:xfrm>
            <a:off x="4933721" y="-19458"/>
            <a:ext cx="7261837" cy="6877457"/>
          </a:xfrm>
          <a:solidFill>
            <a:schemeClr val="bg2"/>
          </a:solidFill>
        </p:spPr>
      </p:pic>
      <p:sp>
        <p:nvSpPr>
          <p:cNvPr id="3" name="Marcador de contenido 5">
            <a:extLst>
              <a:ext uri="{FF2B5EF4-FFF2-40B4-BE49-F238E27FC236}">
                <a16:creationId xmlns:a16="http://schemas.microsoft.com/office/drawing/2014/main" id="{9F217677-D762-2721-1B4A-F05071C31AE0}"/>
              </a:ext>
            </a:extLst>
          </p:cNvPr>
          <p:cNvSpPr txBox="1">
            <a:spLocks/>
          </p:cNvSpPr>
          <p:nvPr/>
        </p:nvSpPr>
        <p:spPr>
          <a:xfrm>
            <a:off x="2373892" y="2231200"/>
            <a:ext cx="2154565" cy="444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b="1" dirty="0">
                <a:solidFill>
                  <a:schemeClr val="tx1"/>
                </a:solidFill>
              </a:rPr>
              <a:t>SECRETARIO</a:t>
            </a:r>
          </a:p>
        </p:txBody>
      </p:sp>
    </p:spTree>
    <p:extLst>
      <p:ext uri="{BB962C8B-B14F-4D97-AF65-F5344CB8AC3E}">
        <p14:creationId xmlns:p14="http://schemas.microsoft.com/office/powerpoint/2010/main" val="412357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B51C228-B9D7-6F4B-9504-969693D47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8608" y="1253135"/>
            <a:ext cx="5928189" cy="845291"/>
          </a:xfrm>
        </p:spPr>
        <p:txBody>
          <a:bodyPr rtlCol="0" anchor="b">
            <a:normAutofit/>
          </a:bodyPr>
          <a:lstStyle/>
          <a:p>
            <a:pPr algn="ctr" rtl="0"/>
            <a:r>
              <a:rPr lang="es-ES" sz="3600" b="1" dirty="0">
                <a:solidFill>
                  <a:schemeClr val="tx1"/>
                </a:solidFill>
                <a:highlight>
                  <a:srgbClr val="C0C0C0"/>
                </a:highlight>
              </a:rPr>
              <a:t>EPAFRODITO MARTINEZ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DB43733-30CE-AC40-BAAC-BE6530B8EE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2387" y="3371019"/>
            <a:ext cx="5260661" cy="1470488"/>
          </a:xfrm>
        </p:spPr>
        <p:txBody>
          <a:bodyPr rtlCol="0">
            <a:normAutofit lnSpcReduction="10000"/>
          </a:bodyPr>
          <a:lstStyle/>
          <a:p>
            <a:pPr marL="0" indent="0" algn="ctr" rtl="0">
              <a:buNone/>
            </a:pPr>
            <a:r>
              <a:rPr lang="es-ES" sz="2000" b="1" dirty="0">
                <a:solidFill>
                  <a:schemeClr val="tx1"/>
                </a:solidFill>
              </a:rPr>
              <a:t>PERITO MERCANTIL</a:t>
            </a:r>
          </a:p>
          <a:p>
            <a:pPr marL="0" indent="0" algn="ctr" rtl="0">
              <a:buNone/>
            </a:pPr>
            <a:r>
              <a:rPr lang="es-ES" sz="2000" b="1" dirty="0">
                <a:solidFill>
                  <a:schemeClr val="tx1"/>
                </a:solidFill>
              </a:rPr>
              <a:t>ARBITRO CATEGORIA NACIONAL</a:t>
            </a:r>
          </a:p>
          <a:p>
            <a:pPr marL="0" indent="0" algn="ctr" rtl="0">
              <a:buNone/>
            </a:pPr>
            <a:r>
              <a:rPr lang="es-ES" sz="2000" b="1" dirty="0">
                <a:solidFill>
                  <a:schemeClr val="tx1"/>
                </a:solidFill>
              </a:rPr>
              <a:t>INSTRUCTOR Y ASESOR ARBITRAL</a:t>
            </a:r>
          </a:p>
          <a:p>
            <a:pPr marL="0" indent="0" algn="ctr" rtl="0">
              <a:buNone/>
            </a:pPr>
            <a:r>
              <a:rPr lang="es-ES" sz="2000" b="1" dirty="0">
                <a:solidFill>
                  <a:schemeClr val="tx1"/>
                </a:solidFill>
              </a:rPr>
              <a:t>FILIAL EL PROGRESO</a:t>
            </a:r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E57C8573-9A1F-DDCF-B05A-B4B37567CB8F}"/>
              </a:ext>
            </a:extLst>
          </p:cNvPr>
          <p:cNvSpPr txBox="1">
            <a:spLocks/>
          </p:cNvSpPr>
          <p:nvPr/>
        </p:nvSpPr>
        <p:spPr>
          <a:xfrm>
            <a:off x="2367815" y="1996431"/>
            <a:ext cx="3975233" cy="5670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400" dirty="0"/>
              <a:t>SECRETARIO DE RELACIONES</a:t>
            </a:r>
          </a:p>
        </p:txBody>
      </p:sp>
      <p:pic>
        <p:nvPicPr>
          <p:cNvPr id="4" name="Marcador de posición de imagen 3" descr="Un hombre con lentes y camisa azul&#10;&#10;Descripción generada automáticamente">
            <a:extLst>
              <a:ext uri="{FF2B5EF4-FFF2-40B4-BE49-F238E27FC236}">
                <a16:creationId xmlns:a16="http://schemas.microsoft.com/office/drawing/2014/main" id="{B113BB5A-AEC4-855D-460F-BFA2295757C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4" b="14484"/>
          <a:stretch>
            <a:fillRect/>
          </a:stretch>
        </p:blipFill>
        <p:spPr/>
      </p:pic>
      <p:sp>
        <p:nvSpPr>
          <p:cNvPr id="2" name="Marcador de contenido 5">
            <a:extLst>
              <a:ext uri="{FF2B5EF4-FFF2-40B4-BE49-F238E27FC236}">
                <a16:creationId xmlns:a16="http://schemas.microsoft.com/office/drawing/2014/main" id="{CCC8A485-5A33-A4E6-5841-B509B0F39313}"/>
              </a:ext>
            </a:extLst>
          </p:cNvPr>
          <p:cNvSpPr txBox="1">
            <a:spLocks/>
          </p:cNvSpPr>
          <p:nvPr/>
        </p:nvSpPr>
        <p:spPr>
          <a:xfrm>
            <a:off x="2373892" y="2231200"/>
            <a:ext cx="2154565" cy="44434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b="1" dirty="0">
                <a:solidFill>
                  <a:schemeClr val="tx1"/>
                </a:solidFill>
              </a:rPr>
              <a:t>SEC. RELACIONES</a:t>
            </a:r>
          </a:p>
        </p:txBody>
      </p:sp>
    </p:spTree>
    <p:extLst>
      <p:ext uri="{BB962C8B-B14F-4D97-AF65-F5344CB8AC3E}">
        <p14:creationId xmlns:p14="http://schemas.microsoft.com/office/powerpoint/2010/main" val="3888467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B51C228-B9D7-6F4B-9504-969693D47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8608" y="1253135"/>
            <a:ext cx="5928189" cy="845291"/>
          </a:xfrm>
        </p:spPr>
        <p:txBody>
          <a:bodyPr rtlCol="0" anchor="b">
            <a:normAutofit/>
          </a:bodyPr>
          <a:lstStyle/>
          <a:p>
            <a:pPr algn="ctr" rtl="0"/>
            <a:r>
              <a:rPr lang="es-ES" sz="3600" b="1" dirty="0">
                <a:solidFill>
                  <a:schemeClr val="tx1"/>
                </a:solidFill>
                <a:highlight>
                  <a:srgbClr val="C0C0C0"/>
                </a:highlight>
              </a:rPr>
              <a:t>HECTOR RODRIGUEZ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DB43733-30CE-AC40-BAAC-BE6530B8EE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2387" y="3371019"/>
            <a:ext cx="5260661" cy="1470488"/>
          </a:xfrm>
        </p:spPr>
        <p:txBody>
          <a:bodyPr rtlCol="0">
            <a:normAutofit/>
          </a:bodyPr>
          <a:lstStyle/>
          <a:p>
            <a:pPr marL="0" indent="0" algn="ctr" rtl="0">
              <a:buNone/>
            </a:pPr>
            <a:r>
              <a:rPr lang="es-ES" sz="2000" b="1" dirty="0">
                <a:solidFill>
                  <a:schemeClr val="tx1"/>
                </a:solidFill>
              </a:rPr>
              <a:t>PERITO MERCANTIL</a:t>
            </a:r>
          </a:p>
          <a:p>
            <a:pPr marL="0" indent="0" algn="ctr" rtl="0">
              <a:buNone/>
            </a:pPr>
            <a:r>
              <a:rPr lang="es-ES" sz="2000" b="1" dirty="0">
                <a:solidFill>
                  <a:schemeClr val="tx1"/>
                </a:solidFill>
              </a:rPr>
              <a:t>ARBITRO CATEGORIA NACIONAL/FIFA</a:t>
            </a:r>
          </a:p>
          <a:p>
            <a:pPr marL="0" indent="0" algn="ctr" rtl="0">
              <a:buNone/>
            </a:pPr>
            <a:r>
              <a:rPr lang="es-ES" sz="2000" b="1" dirty="0">
                <a:solidFill>
                  <a:schemeClr val="tx1"/>
                </a:solidFill>
              </a:rPr>
              <a:t>FILIAL SAN PEDRO SULA</a:t>
            </a:r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E57C8573-9A1F-DDCF-B05A-B4B37567CB8F}"/>
              </a:ext>
            </a:extLst>
          </p:cNvPr>
          <p:cNvSpPr txBox="1">
            <a:spLocks/>
          </p:cNvSpPr>
          <p:nvPr/>
        </p:nvSpPr>
        <p:spPr>
          <a:xfrm>
            <a:off x="2367816" y="1996431"/>
            <a:ext cx="3647974" cy="5670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400" dirty="0"/>
              <a:t>FISCAL</a:t>
            </a:r>
          </a:p>
        </p:txBody>
      </p:sp>
      <p:pic>
        <p:nvPicPr>
          <p:cNvPr id="21" name="Marcador de posición de imagen 20" descr="Foto montaje de la cara de un hombre&#10;&#10;Descripción generada automáticamente con confianza media">
            <a:extLst>
              <a:ext uri="{FF2B5EF4-FFF2-40B4-BE49-F238E27FC236}">
                <a16:creationId xmlns:a16="http://schemas.microsoft.com/office/drawing/2014/main" id="{CEE7670D-BC54-42EF-FC28-3A6D462CA8A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96" t="-541" r="6296" b="15608"/>
          <a:stretch/>
        </p:blipFill>
        <p:spPr>
          <a:xfrm>
            <a:off x="4933721" y="-9833"/>
            <a:ext cx="7261837" cy="6877457"/>
          </a:xfrm>
        </p:spPr>
      </p:pic>
      <p:sp>
        <p:nvSpPr>
          <p:cNvPr id="2" name="Marcador de contenido 5">
            <a:extLst>
              <a:ext uri="{FF2B5EF4-FFF2-40B4-BE49-F238E27FC236}">
                <a16:creationId xmlns:a16="http://schemas.microsoft.com/office/drawing/2014/main" id="{568ABD87-BCBD-2C71-B598-92D6D2A8968F}"/>
              </a:ext>
            </a:extLst>
          </p:cNvPr>
          <p:cNvSpPr txBox="1">
            <a:spLocks/>
          </p:cNvSpPr>
          <p:nvPr/>
        </p:nvSpPr>
        <p:spPr>
          <a:xfrm>
            <a:off x="2373892" y="2231200"/>
            <a:ext cx="2154565" cy="444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b="1" dirty="0">
                <a:solidFill>
                  <a:schemeClr val="tx1"/>
                </a:solidFill>
              </a:rPr>
              <a:t>FISCAL</a:t>
            </a:r>
          </a:p>
        </p:txBody>
      </p:sp>
    </p:spTree>
    <p:extLst>
      <p:ext uri="{BB962C8B-B14F-4D97-AF65-F5344CB8AC3E}">
        <p14:creationId xmlns:p14="http://schemas.microsoft.com/office/powerpoint/2010/main" val="4181662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B51C228-B9D7-6F4B-9504-969693D47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859" y="1041380"/>
            <a:ext cx="5928189" cy="845291"/>
          </a:xfrm>
        </p:spPr>
        <p:txBody>
          <a:bodyPr rtlCol="0" anchor="b">
            <a:normAutofit/>
          </a:bodyPr>
          <a:lstStyle/>
          <a:p>
            <a:pPr algn="ctr" rtl="0"/>
            <a:r>
              <a:rPr lang="es-ES" sz="3600" b="1" dirty="0">
                <a:solidFill>
                  <a:schemeClr val="tx1"/>
                </a:solidFill>
                <a:highlight>
                  <a:srgbClr val="C0C0C0"/>
                </a:highlight>
              </a:rPr>
              <a:t>PABLO MORAZAN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DB43733-30CE-AC40-BAAC-BE6530B8EE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2387" y="3371019"/>
            <a:ext cx="5260661" cy="1470488"/>
          </a:xfrm>
        </p:spPr>
        <p:txBody>
          <a:bodyPr rtlCol="0">
            <a:normAutofit/>
          </a:bodyPr>
          <a:lstStyle/>
          <a:p>
            <a:pPr marL="0" indent="0" algn="ctr" rtl="0">
              <a:buNone/>
            </a:pPr>
            <a:r>
              <a:rPr lang="es-ES" sz="2000" b="1" dirty="0">
                <a:solidFill>
                  <a:schemeClr val="tx1"/>
                </a:solidFill>
              </a:rPr>
              <a:t>PERITO MERCANTIL</a:t>
            </a:r>
          </a:p>
          <a:p>
            <a:pPr marL="0" indent="0" algn="ctr" rtl="0">
              <a:buNone/>
            </a:pPr>
            <a:r>
              <a:rPr lang="es-ES" sz="2000" b="1" dirty="0">
                <a:solidFill>
                  <a:schemeClr val="tx1"/>
                </a:solidFill>
              </a:rPr>
              <a:t>ARBITRO CATEGORIA NACIONAL</a:t>
            </a:r>
          </a:p>
          <a:p>
            <a:pPr marL="0" indent="0" algn="ctr" rtl="0">
              <a:buNone/>
            </a:pPr>
            <a:r>
              <a:rPr lang="es-ES" sz="2000" b="1" dirty="0">
                <a:solidFill>
                  <a:schemeClr val="tx1"/>
                </a:solidFill>
              </a:rPr>
              <a:t>FILIAL EL PARAISO</a:t>
            </a:r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E57C8573-9A1F-DDCF-B05A-B4B37567CB8F}"/>
              </a:ext>
            </a:extLst>
          </p:cNvPr>
          <p:cNvSpPr txBox="1">
            <a:spLocks/>
          </p:cNvSpPr>
          <p:nvPr/>
        </p:nvSpPr>
        <p:spPr>
          <a:xfrm>
            <a:off x="1694048" y="1778250"/>
            <a:ext cx="3647974" cy="5670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400" dirty="0"/>
              <a:t>VOCAL GENERAL</a:t>
            </a:r>
          </a:p>
        </p:txBody>
      </p:sp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662FDB2D-98C7-E976-E151-0E006F99D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87" t="22128" r="7087" b="24598"/>
          <a:stretch/>
        </p:blipFill>
        <p:spPr>
          <a:xfrm>
            <a:off x="4930163" y="-19457"/>
            <a:ext cx="7261837" cy="6877457"/>
          </a:xfrm>
        </p:spPr>
      </p:pic>
      <p:sp>
        <p:nvSpPr>
          <p:cNvPr id="2" name="Marcador de contenido 5">
            <a:extLst>
              <a:ext uri="{FF2B5EF4-FFF2-40B4-BE49-F238E27FC236}">
                <a16:creationId xmlns:a16="http://schemas.microsoft.com/office/drawing/2014/main" id="{5CA3231C-13AF-DD80-DF6F-C88037B3016C}"/>
              </a:ext>
            </a:extLst>
          </p:cNvPr>
          <p:cNvSpPr txBox="1">
            <a:spLocks/>
          </p:cNvSpPr>
          <p:nvPr/>
        </p:nvSpPr>
        <p:spPr>
          <a:xfrm>
            <a:off x="2373892" y="2231200"/>
            <a:ext cx="2154565" cy="444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b="1" dirty="0">
                <a:solidFill>
                  <a:schemeClr val="tx1"/>
                </a:solidFill>
              </a:rPr>
              <a:t>VOCAL 1</a:t>
            </a:r>
          </a:p>
        </p:txBody>
      </p:sp>
    </p:spTree>
    <p:extLst>
      <p:ext uri="{BB962C8B-B14F-4D97-AF65-F5344CB8AC3E}">
        <p14:creationId xmlns:p14="http://schemas.microsoft.com/office/powerpoint/2010/main" val="827712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B51C228-B9D7-6F4B-9504-969693D47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859" y="1041380"/>
            <a:ext cx="5928189" cy="845291"/>
          </a:xfrm>
        </p:spPr>
        <p:txBody>
          <a:bodyPr rtlCol="0" anchor="b">
            <a:normAutofit/>
          </a:bodyPr>
          <a:lstStyle/>
          <a:p>
            <a:pPr algn="ctr" rtl="0"/>
            <a:r>
              <a:rPr lang="es-ES" sz="3600" b="1" dirty="0">
                <a:solidFill>
                  <a:schemeClr val="tx1"/>
                </a:solidFill>
                <a:highlight>
                  <a:srgbClr val="C0C0C0"/>
                </a:highlight>
              </a:rPr>
              <a:t>MELVIN CRUZ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DB43733-30CE-AC40-BAAC-BE6530B8EE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2387" y="3371019"/>
            <a:ext cx="5260661" cy="1470488"/>
          </a:xfrm>
        </p:spPr>
        <p:txBody>
          <a:bodyPr rtlCol="0">
            <a:normAutofit/>
          </a:bodyPr>
          <a:lstStyle/>
          <a:p>
            <a:pPr marL="0" indent="0" algn="ctr" rtl="0">
              <a:buNone/>
            </a:pPr>
            <a:r>
              <a:rPr lang="es-ES" sz="2000" b="1" dirty="0">
                <a:solidFill>
                  <a:schemeClr val="tx1"/>
                </a:solidFill>
              </a:rPr>
              <a:t>PERITO MERCANTIL</a:t>
            </a:r>
          </a:p>
          <a:p>
            <a:pPr marL="0" indent="0" algn="ctr" rtl="0">
              <a:buNone/>
            </a:pPr>
            <a:r>
              <a:rPr lang="es-ES" sz="2000" b="1" dirty="0">
                <a:solidFill>
                  <a:schemeClr val="tx1"/>
                </a:solidFill>
              </a:rPr>
              <a:t>ARBITRO CATEGORIA NACIONAL/FIFA</a:t>
            </a:r>
          </a:p>
          <a:p>
            <a:pPr marL="0" indent="0" algn="ctr" rtl="0">
              <a:buNone/>
            </a:pPr>
            <a:r>
              <a:rPr lang="es-ES" sz="2000" b="1" dirty="0">
                <a:solidFill>
                  <a:schemeClr val="tx1"/>
                </a:solidFill>
              </a:rPr>
              <a:t>FILIAL SPS</a:t>
            </a:r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E57C8573-9A1F-DDCF-B05A-B4B37567CB8F}"/>
              </a:ext>
            </a:extLst>
          </p:cNvPr>
          <p:cNvSpPr txBox="1">
            <a:spLocks/>
          </p:cNvSpPr>
          <p:nvPr/>
        </p:nvSpPr>
        <p:spPr>
          <a:xfrm>
            <a:off x="1694048" y="1778250"/>
            <a:ext cx="3239673" cy="5670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400" dirty="0"/>
              <a:t>VOCAL 1</a:t>
            </a:r>
          </a:p>
        </p:txBody>
      </p:sp>
      <p:pic>
        <p:nvPicPr>
          <p:cNvPr id="17" name="Marcador de posición de imagen 16" descr="Un hombre con traje y corbata&#10;&#10;Descripción generada automáticamente">
            <a:extLst>
              <a:ext uri="{FF2B5EF4-FFF2-40B4-BE49-F238E27FC236}">
                <a16:creationId xmlns:a16="http://schemas.microsoft.com/office/drawing/2014/main" id="{01A66393-C52D-ED17-682C-AF79D3ABC74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" t="1406" r="8447" b="21576"/>
          <a:stretch/>
        </p:blipFill>
        <p:spPr>
          <a:xfrm>
            <a:off x="4933721" y="-9729"/>
            <a:ext cx="7261837" cy="6877457"/>
          </a:xfrm>
          <a:solidFill>
            <a:srgbClr val="FFC000"/>
          </a:solidFill>
        </p:spPr>
      </p:pic>
      <p:sp>
        <p:nvSpPr>
          <p:cNvPr id="2" name="Marcador de contenido 5">
            <a:extLst>
              <a:ext uri="{FF2B5EF4-FFF2-40B4-BE49-F238E27FC236}">
                <a16:creationId xmlns:a16="http://schemas.microsoft.com/office/drawing/2014/main" id="{140F031C-A6E1-7534-49CC-AE0368A4DF11}"/>
              </a:ext>
            </a:extLst>
          </p:cNvPr>
          <p:cNvSpPr txBox="1">
            <a:spLocks/>
          </p:cNvSpPr>
          <p:nvPr/>
        </p:nvSpPr>
        <p:spPr>
          <a:xfrm>
            <a:off x="2373892" y="2231200"/>
            <a:ext cx="2154565" cy="444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b="1" dirty="0">
                <a:solidFill>
                  <a:schemeClr val="tx1"/>
                </a:solidFill>
              </a:rPr>
              <a:t>VOCAL 2</a:t>
            </a:r>
          </a:p>
        </p:txBody>
      </p:sp>
    </p:spTree>
    <p:extLst>
      <p:ext uri="{BB962C8B-B14F-4D97-AF65-F5344CB8AC3E}">
        <p14:creationId xmlns:p14="http://schemas.microsoft.com/office/powerpoint/2010/main" val="31728797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B51C228-B9D7-6F4B-9504-969693D47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859" y="1041380"/>
            <a:ext cx="5928189" cy="845291"/>
          </a:xfrm>
        </p:spPr>
        <p:txBody>
          <a:bodyPr rtlCol="0" anchor="b">
            <a:normAutofit/>
          </a:bodyPr>
          <a:lstStyle/>
          <a:p>
            <a:pPr algn="ctr" rtl="0"/>
            <a:r>
              <a:rPr lang="es-ES" sz="3600" b="1" dirty="0">
                <a:solidFill>
                  <a:schemeClr val="tx1"/>
                </a:solidFill>
                <a:highlight>
                  <a:srgbClr val="C0C0C0"/>
                </a:highlight>
              </a:rPr>
              <a:t>EDWIN GARCIA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DB43733-30CE-AC40-BAAC-BE6530B8EE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645" y="2356198"/>
            <a:ext cx="5260661" cy="1470488"/>
          </a:xfrm>
        </p:spPr>
        <p:txBody>
          <a:bodyPr rtlCol="0">
            <a:normAutofit/>
          </a:bodyPr>
          <a:lstStyle/>
          <a:p>
            <a:pPr marL="0" indent="0" algn="ctr" rtl="0">
              <a:buNone/>
            </a:pPr>
            <a:r>
              <a:rPr lang="es-ES" sz="2000" b="1" dirty="0">
                <a:solidFill>
                  <a:schemeClr val="tx1"/>
                </a:solidFill>
              </a:rPr>
              <a:t>PERITO MERCANTIL</a:t>
            </a:r>
          </a:p>
          <a:p>
            <a:pPr marL="0" indent="0" algn="ctr" rtl="0">
              <a:buNone/>
            </a:pPr>
            <a:r>
              <a:rPr lang="es-ES" sz="2000" b="1" dirty="0">
                <a:solidFill>
                  <a:schemeClr val="tx1"/>
                </a:solidFill>
              </a:rPr>
              <a:t>ARBITRO CATEGORIA NACIONAL</a:t>
            </a:r>
          </a:p>
          <a:p>
            <a:pPr marL="0" indent="0" algn="ctr" rtl="0">
              <a:buNone/>
            </a:pPr>
            <a:r>
              <a:rPr lang="es-ES" sz="2000" b="1" dirty="0">
                <a:solidFill>
                  <a:schemeClr val="tx1"/>
                </a:solidFill>
              </a:rPr>
              <a:t>FILIAL TEGUCIGALPA</a:t>
            </a:r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E57C8573-9A1F-DDCF-B05A-B4B37567CB8F}"/>
              </a:ext>
            </a:extLst>
          </p:cNvPr>
          <p:cNvSpPr txBox="1">
            <a:spLocks/>
          </p:cNvSpPr>
          <p:nvPr/>
        </p:nvSpPr>
        <p:spPr>
          <a:xfrm>
            <a:off x="1694048" y="1778250"/>
            <a:ext cx="3239673" cy="5670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400" dirty="0"/>
              <a:t>VOCAL 2</a:t>
            </a: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68BC8AD6-BE02-1E95-F6C3-37E12B2834D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-37137" t="5907" r="17616" b="20624"/>
          <a:stretch/>
        </p:blipFill>
        <p:spPr>
          <a:xfrm>
            <a:off x="3385457" y="-217714"/>
            <a:ext cx="8810102" cy="7075713"/>
          </a:xfrm>
        </p:spPr>
      </p:pic>
    </p:spTree>
    <p:extLst>
      <p:ext uri="{BB962C8B-B14F-4D97-AF65-F5344CB8AC3E}">
        <p14:creationId xmlns:p14="http://schemas.microsoft.com/office/powerpoint/2010/main" val="3560512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0814B6A3-5F3E-4909-8ED5-87FE82492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6277" y="4111487"/>
            <a:ext cx="5122545" cy="1330450"/>
          </a:xfrm>
        </p:spPr>
        <p:txBody>
          <a:bodyPr vert="horz" lIns="109728" tIns="109728" rIns="109728" bIns="91440" rtlCol="0" anchor="ctr">
            <a:normAutofit fontScale="90000"/>
          </a:bodyPr>
          <a:lstStyle/>
          <a:p>
            <a:pPr algn="ctr" rtl="0"/>
            <a:r>
              <a:rPr lang="es-ES" dirty="0">
                <a:solidFill>
                  <a:schemeClr val="accent1"/>
                </a:solidFill>
              </a:rPr>
              <a:t>PROYECTO DE DESARROLLO ARBITRAL</a:t>
            </a:r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4B0552E2-3F84-4A73-A16B-C54043C66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3850" y="5572459"/>
            <a:ext cx="3422314" cy="606378"/>
          </a:xfrm>
        </p:spPr>
        <p:txBody>
          <a:bodyPr vert="horz" lIns="109728" tIns="109728" rIns="109728" bIns="91440" rtlCol="0" anchor="t">
            <a:normAutofit fontScale="92500" lnSpcReduction="20000"/>
          </a:bodyPr>
          <a:lstStyle/>
          <a:p>
            <a:pPr rtl="0"/>
            <a:r>
              <a:rPr lang="es-ES" dirty="0"/>
              <a:t>OCTUBRE 2022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12A0352-7A16-48F0-9C66-57C647D31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3782" y="6309360"/>
            <a:ext cx="5587537" cy="457200"/>
          </a:xfrm>
        </p:spPr>
        <p:txBody>
          <a:bodyPr rtlCol="0"/>
          <a:lstStyle/>
          <a:p>
            <a:pPr algn="l" rtl="0"/>
            <a:r>
              <a:rPr lang="es-ES" b="1" dirty="0"/>
              <a:t>COLEGIO NACIONAL DE ARBITROS- CONAFH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933138F-06C1-46B9-8F23-C4B5783F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AEF9944-A4F6-4C59-AEBD-678D6480B8EA}" type="slidenum">
              <a:rPr lang="es-ES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 rtl="0"/>
              <a:t>3</a:t>
            </a:fld>
            <a:endParaRPr lang="es-ES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47E5CE2-6077-86ED-1A10-4BBD2C22B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4025" y="0"/>
            <a:ext cx="2847975" cy="16002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98AE9A52-5FFF-2C49-09C5-F22324D90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809" y="435117"/>
            <a:ext cx="2619375" cy="1743075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625E5F13-E15A-FDB6-1F8A-91DD4C002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809" y="2741650"/>
            <a:ext cx="2819400" cy="161925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8C4A1C5-0534-5BF3-CFA2-C81FF69205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4500" y="4237366"/>
            <a:ext cx="2857500" cy="160020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0B301C0A-5D8C-89D6-CFA3-192D9D79A2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0752" y="1928811"/>
            <a:ext cx="2748197" cy="182880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E8428854-1075-CC15-AA9D-1B14A632DE6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0439"/>
          <a:stretch/>
        </p:blipFill>
        <p:spPr>
          <a:xfrm>
            <a:off x="6858809" y="5151859"/>
            <a:ext cx="2619374" cy="1706141"/>
          </a:xfrm>
          <a:prstGeom prst="rect">
            <a:avLst/>
          </a:prstGeom>
        </p:spPr>
      </p:pic>
      <p:sp>
        <p:nvSpPr>
          <p:cNvPr id="2" name="Título 6">
            <a:extLst>
              <a:ext uri="{FF2B5EF4-FFF2-40B4-BE49-F238E27FC236}">
                <a16:creationId xmlns:a16="http://schemas.microsoft.com/office/drawing/2014/main" id="{2C2D4B67-DC21-9F17-321B-14E9F06B02DE}"/>
              </a:ext>
            </a:extLst>
          </p:cNvPr>
          <p:cNvSpPr txBox="1">
            <a:spLocks/>
          </p:cNvSpPr>
          <p:nvPr/>
        </p:nvSpPr>
        <p:spPr>
          <a:xfrm>
            <a:off x="2473850" y="1192878"/>
            <a:ext cx="3142351" cy="1606163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9600" dirty="0">
                <a:solidFill>
                  <a:schemeClr val="accent1"/>
                </a:solidFill>
              </a:rPr>
              <a:t>PDA</a:t>
            </a:r>
          </a:p>
        </p:txBody>
      </p:sp>
    </p:spTree>
    <p:extLst>
      <p:ext uri="{BB962C8B-B14F-4D97-AF65-F5344CB8AC3E}">
        <p14:creationId xmlns:p14="http://schemas.microsoft.com/office/powerpoint/2010/main" val="31115493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B51C228-B9D7-6F4B-9504-969693D47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859" y="1041380"/>
            <a:ext cx="5928189" cy="845291"/>
          </a:xfrm>
        </p:spPr>
        <p:txBody>
          <a:bodyPr rtlCol="0" anchor="b">
            <a:normAutofit/>
          </a:bodyPr>
          <a:lstStyle/>
          <a:p>
            <a:pPr algn="ctr" rtl="0"/>
            <a:r>
              <a:rPr lang="es-ES" sz="3600" b="1" dirty="0">
                <a:solidFill>
                  <a:schemeClr val="tx1"/>
                </a:solidFill>
                <a:highlight>
                  <a:srgbClr val="C0C0C0"/>
                </a:highlight>
              </a:rPr>
              <a:t>MELVIN HERRERA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DB43733-30CE-AC40-BAAC-BE6530B8EE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339" y="2947509"/>
            <a:ext cx="5260661" cy="1470488"/>
          </a:xfrm>
        </p:spPr>
        <p:txBody>
          <a:bodyPr rtlCol="0">
            <a:normAutofit/>
          </a:bodyPr>
          <a:lstStyle/>
          <a:p>
            <a:pPr marL="0" indent="0" algn="ctr" rtl="0">
              <a:buNone/>
            </a:pPr>
            <a:r>
              <a:rPr lang="es-ES" sz="2000" b="1" dirty="0">
                <a:solidFill>
                  <a:schemeClr val="tx1"/>
                </a:solidFill>
              </a:rPr>
              <a:t>PERITO MERCANTIL</a:t>
            </a:r>
          </a:p>
          <a:p>
            <a:pPr marL="0" indent="0" algn="ctr" rtl="0">
              <a:buNone/>
            </a:pPr>
            <a:r>
              <a:rPr lang="es-ES" sz="2000" b="1" dirty="0">
                <a:solidFill>
                  <a:schemeClr val="tx1"/>
                </a:solidFill>
              </a:rPr>
              <a:t>ARBITRO CATEGORIA NACIONAL</a:t>
            </a:r>
          </a:p>
          <a:p>
            <a:pPr marL="0" indent="0" algn="ctr" rtl="0">
              <a:buNone/>
            </a:pPr>
            <a:r>
              <a:rPr lang="es-ES" sz="2000" b="1" dirty="0">
                <a:solidFill>
                  <a:schemeClr val="tx1"/>
                </a:solidFill>
              </a:rPr>
              <a:t>FILIAL TEGUCIGALPA</a:t>
            </a:r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E57C8573-9A1F-DDCF-B05A-B4B37567CB8F}"/>
              </a:ext>
            </a:extLst>
          </p:cNvPr>
          <p:cNvSpPr txBox="1">
            <a:spLocks/>
          </p:cNvSpPr>
          <p:nvPr/>
        </p:nvSpPr>
        <p:spPr>
          <a:xfrm>
            <a:off x="2092880" y="1778250"/>
            <a:ext cx="3239673" cy="5670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400" dirty="0"/>
              <a:t>VOCAL 3</a:t>
            </a: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D6DA6BF8-A181-D0E9-A938-606C8987F24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-1499" t="6769" r="1499" b="18495"/>
          <a:stretch/>
        </p:blipFill>
        <p:spPr>
          <a:xfrm>
            <a:off x="4933721" y="-19458"/>
            <a:ext cx="7261837" cy="6877457"/>
          </a:xfrm>
        </p:spPr>
      </p:pic>
      <p:sp>
        <p:nvSpPr>
          <p:cNvPr id="7" name="Marcador de contenido 5">
            <a:extLst>
              <a:ext uri="{FF2B5EF4-FFF2-40B4-BE49-F238E27FC236}">
                <a16:creationId xmlns:a16="http://schemas.microsoft.com/office/drawing/2014/main" id="{4E0542F5-D418-E336-6FB7-39FCD6671DFB}"/>
              </a:ext>
            </a:extLst>
          </p:cNvPr>
          <p:cNvSpPr txBox="1">
            <a:spLocks/>
          </p:cNvSpPr>
          <p:nvPr/>
        </p:nvSpPr>
        <p:spPr>
          <a:xfrm>
            <a:off x="2373892" y="2231200"/>
            <a:ext cx="2154565" cy="444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b="1" dirty="0">
                <a:solidFill>
                  <a:schemeClr val="tx1"/>
                </a:solidFill>
              </a:rPr>
              <a:t>VOCAL 3</a:t>
            </a:r>
          </a:p>
        </p:txBody>
      </p:sp>
    </p:spTree>
    <p:extLst>
      <p:ext uri="{BB962C8B-B14F-4D97-AF65-F5344CB8AC3E}">
        <p14:creationId xmlns:p14="http://schemas.microsoft.com/office/powerpoint/2010/main" val="3528979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ítulo 27">
            <a:extLst>
              <a:ext uri="{FF2B5EF4-FFF2-40B4-BE49-F238E27FC236}">
                <a16:creationId xmlns:a16="http://schemas.microsoft.com/office/drawing/2014/main" id="{4988F789-C14D-C841-BDEB-8ACF77377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197" y="1523476"/>
            <a:ext cx="7622383" cy="3002359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sz="8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DIPUTADOS </a:t>
            </a:r>
            <a:br>
              <a:rPr lang="es-ES" sz="8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</a:br>
            <a:r>
              <a:rPr lang="es-ES" sz="8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AL CONGRESO</a:t>
            </a:r>
            <a:br>
              <a:rPr lang="es-ES" sz="8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</a:br>
            <a:r>
              <a:rPr lang="es-ES" sz="8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FEDERACION</a:t>
            </a:r>
          </a:p>
        </p:txBody>
      </p:sp>
    </p:spTree>
    <p:extLst>
      <p:ext uri="{BB962C8B-B14F-4D97-AF65-F5344CB8AC3E}">
        <p14:creationId xmlns:p14="http://schemas.microsoft.com/office/powerpoint/2010/main" val="287123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hombre en traje posando para fotografia&#10;&#10;Descripción generada automáticamente">
            <a:extLst>
              <a:ext uri="{FF2B5EF4-FFF2-40B4-BE49-F238E27FC236}">
                <a16:creationId xmlns:a16="http://schemas.microsoft.com/office/drawing/2014/main" id="{2FD5E6F6-416F-AF54-0936-62FDA4F948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36" y="667406"/>
            <a:ext cx="4209657" cy="4209657"/>
          </a:xfrm>
          <a:prstGeom prst="rect">
            <a:avLst/>
          </a:prstGeom>
        </p:spPr>
      </p:pic>
      <p:pic>
        <p:nvPicPr>
          <p:cNvPr id="8" name="Imagen 7" descr="Una persona sonriendo&#10;&#10;Descripción generada automáticamente">
            <a:extLst>
              <a:ext uri="{FF2B5EF4-FFF2-40B4-BE49-F238E27FC236}">
                <a16:creationId xmlns:a16="http://schemas.microsoft.com/office/drawing/2014/main" id="{4218B02D-5D68-1868-BD64-B81AF69CF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0" y="1536734"/>
            <a:ext cx="3530162" cy="3848420"/>
          </a:xfrm>
          <a:prstGeom prst="rect">
            <a:avLst/>
          </a:prstGeom>
        </p:spPr>
      </p:pic>
      <p:sp>
        <p:nvSpPr>
          <p:cNvPr id="9" name="Título 27">
            <a:extLst>
              <a:ext uri="{FF2B5EF4-FFF2-40B4-BE49-F238E27FC236}">
                <a16:creationId xmlns:a16="http://schemas.microsoft.com/office/drawing/2014/main" id="{FAC5ADA1-64E6-2FDF-BA1A-78459AA70D73}"/>
              </a:ext>
            </a:extLst>
          </p:cNvPr>
          <p:cNvSpPr txBox="1">
            <a:spLocks/>
          </p:cNvSpPr>
          <p:nvPr/>
        </p:nvSpPr>
        <p:spPr>
          <a:xfrm>
            <a:off x="187180" y="5463662"/>
            <a:ext cx="5772562" cy="652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DIPUTADO PROPIETARIO</a:t>
            </a:r>
          </a:p>
          <a:p>
            <a:r>
              <a:rPr lang="es-ES" sz="2400" b="1" dirty="0">
                <a:solidFill>
                  <a:schemeClr val="tx1"/>
                </a:solidFill>
                <a:latin typeface="Amasis MT Pro Black" panose="020B0604020202020204" pitchFamily="18" charset="0"/>
              </a:rPr>
              <a:t>JOSE CALIX</a:t>
            </a:r>
          </a:p>
          <a:p>
            <a:r>
              <a:rPr lang="es-ES" sz="2400" b="1" dirty="0">
                <a:solidFill>
                  <a:schemeClr val="tx1"/>
                </a:solidFill>
                <a:latin typeface="Amasis MT Pro Black" panose="020B0604020202020204" pitchFamily="18" charset="0"/>
              </a:rPr>
              <a:t>FILIAL EL PROGRESO</a:t>
            </a:r>
          </a:p>
        </p:txBody>
      </p:sp>
      <p:sp>
        <p:nvSpPr>
          <p:cNvPr id="12" name="Título 27">
            <a:extLst>
              <a:ext uri="{FF2B5EF4-FFF2-40B4-BE49-F238E27FC236}">
                <a16:creationId xmlns:a16="http://schemas.microsoft.com/office/drawing/2014/main" id="{971C2AE6-DD54-DDE3-5A62-558473B441D9}"/>
              </a:ext>
            </a:extLst>
          </p:cNvPr>
          <p:cNvSpPr txBox="1">
            <a:spLocks/>
          </p:cNvSpPr>
          <p:nvPr/>
        </p:nvSpPr>
        <p:spPr>
          <a:xfrm>
            <a:off x="7090446" y="5666380"/>
            <a:ext cx="5478270" cy="652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DIPUTADO SUPLENTE</a:t>
            </a:r>
            <a:br>
              <a:rPr lang="es-ES" sz="24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</a:br>
            <a:r>
              <a:rPr lang="es-ES" sz="2400" dirty="0">
                <a:latin typeface="Amasis MT Pro Black" panose="020B0604020202020204" pitchFamily="18" charset="0"/>
              </a:rPr>
              <a:t>SHIRLEY PERELLO</a:t>
            </a:r>
            <a:br>
              <a:rPr lang="es-ES" sz="2400" dirty="0">
                <a:latin typeface="Amasis MT Pro Black" panose="020B0604020202020204" pitchFamily="18" charset="0"/>
              </a:rPr>
            </a:br>
            <a:r>
              <a:rPr lang="es-ES" sz="2400" dirty="0">
                <a:latin typeface="Amasis MT Pro Black" panose="020B0604020202020204" pitchFamily="18" charset="0"/>
              </a:rPr>
              <a:t>FILIAL SAN JERONIMO</a:t>
            </a:r>
            <a:endParaRPr lang="es-ES" sz="2400" dirty="0">
              <a:solidFill>
                <a:schemeClr val="accent1">
                  <a:lumMod val="75000"/>
                </a:schemeClr>
              </a:solidFill>
              <a:latin typeface="Amasis MT Pro Black" panose="020B0604020202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5748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hombre con traje y corbata&#10;&#10;Descripción generada automáticamente">
            <a:extLst>
              <a:ext uri="{FF2B5EF4-FFF2-40B4-BE49-F238E27FC236}">
                <a16:creationId xmlns:a16="http://schemas.microsoft.com/office/drawing/2014/main" id="{7DB5EE57-B7BC-FE5D-A162-11F974C28B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1" t="12500" r="15750" b="25129"/>
          <a:stretch/>
        </p:blipFill>
        <p:spPr>
          <a:xfrm>
            <a:off x="1289565" y="498343"/>
            <a:ext cx="3567792" cy="4733341"/>
          </a:xfrm>
          <a:prstGeom prst="rect">
            <a:avLst/>
          </a:prstGeom>
        </p:spPr>
      </p:pic>
      <p:pic>
        <p:nvPicPr>
          <p:cNvPr id="7" name="Imagen 6" descr="Un hombre sonriendo&#10;&#10;Descripción generada automáticamente">
            <a:extLst>
              <a:ext uri="{FF2B5EF4-FFF2-40B4-BE49-F238E27FC236}">
                <a16:creationId xmlns:a16="http://schemas.microsoft.com/office/drawing/2014/main" id="{567E14E6-5E51-1C86-5B47-604BF01F5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165" y="1211322"/>
            <a:ext cx="3189069" cy="4136987"/>
          </a:xfrm>
          <a:prstGeom prst="rect">
            <a:avLst/>
          </a:prstGeom>
        </p:spPr>
      </p:pic>
      <p:sp>
        <p:nvSpPr>
          <p:cNvPr id="9" name="Título 27">
            <a:extLst>
              <a:ext uri="{FF2B5EF4-FFF2-40B4-BE49-F238E27FC236}">
                <a16:creationId xmlns:a16="http://schemas.microsoft.com/office/drawing/2014/main" id="{65EEFD0F-620F-0EA2-EA83-C6B71102F229}"/>
              </a:ext>
            </a:extLst>
          </p:cNvPr>
          <p:cNvSpPr txBox="1">
            <a:spLocks/>
          </p:cNvSpPr>
          <p:nvPr/>
        </p:nvSpPr>
        <p:spPr>
          <a:xfrm>
            <a:off x="187180" y="5463662"/>
            <a:ext cx="5772562" cy="652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DIPUTADO PROPIETARIO</a:t>
            </a:r>
          </a:p>
          <a:p>
            <a:r>
              <a:rPr lang="es-ES" sz="2400" b="1" dirty="0">
                <a:solidFill>
                  <a:schemeClr val="tx1"/>
                </a:solidFill>
                <a:latin typeface="Amasis MT Pro Black" panose="020B0604020202020204" pitchFamily="18" charset="0"/>
              </a:rPr>
              <a:t>OSCAR MONCADA</a:t>
            </a:r>
          </a:p>
          <a:p>
            <a:r>
              <a:rPr lang="es-ES" sz="2400" b="1" dirty="0">
                <a:solidFill>
                  <a:schemeClr val="tx1"/>
                </a:solidFill>
                <a:latin typeface="Amasis MT Pro Black" panose="020B0604020202020204" pitchFamily="18" charset="0"/>
              </a:rPr>
              <a:t>FILIAL TALANGA</a:t>
            </a:r>
          </a:p>
        </p:txBody>
      </p:sp>
      <p:sp>
        <p:nvSpPr>
          <p:cNvPr id="13" name="Título 27">
            <a:extLst>
              <a:ext uri="{FF2B5EF4-FFF2-40B4-BE49-F238E27FC236}">
                <a16:creationId xmlns:a16="http://schemas.microsoft.com/office/drawing/2014/main" id="{48EFA98B-257A-4C56-E2DE-15DD7610580A}"/>
              </a:ext>
            </a:extLst>
          </p:cNvPr>
          <p:cNvSpPr txBox="1">
            <a:spLocks/>
          </p:cNvSpPr>
          <p:nvPr/>
        </p:nvSpPr>
        <p:spPr>
          <a:xfrm>
            <a:off x="7186697" y="5628280"/>
            <a:ext cx="5478270" cy="652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DIPUTADO SUPLENTE</a:t>
            </a:r>
            <a:br>
              <a:rPr lang="es-ES" sz="24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</a:br>
            <a:r>
              <a:rPr lang="es-ES" sz="2400" dirty="0">
                <a:latin typeface="Amasis MT Pro Black" panose="020B0604020202020204" pitchFamily="18" charset="0"/>
              </a:rPr>
              <a:t>FRANCISCO ZELAYA</a:t>
            </a:r>
            <a:br>
              <a:rPr lang="es-ES" sz="2400" dirty="0">
                <a:latin typeface="Amasis MT Pro Black" panose="020B0604020202020204" pitchFamily="18" charset="0"/>
              </a:rPr>
            </a:br>
            <a:r>
              <a:rPr lang="es-ES" sz="2400" dirty="0">
                <a:latin typeface="Amasis MT Pro Black" panose="020B0604020202020204" pitchFamily="18" charset="0"/>
              </a:rPr>
              <a:t>FILIAL SAN JERONIMO</a:t>
            </a:r>
            <a:endParaRPr lang="es-ES" sz="2400" dirty="0">
              <a:solidFill>
                <a:schemeClr val="accent1">
                  <a:lumMod val="75000"/>
                </a:schemeClr>
              </a:solidFill>
              <a:latin typeface="Amasis MT Pro Black" panose="020B0604020202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9232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66CBFE42-DFD1-4945-A9A4-5544D38C9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COMITÉ</a:t>
            </a:r>
            <a:br>
              <a:rPr lang="es-ES" dirty="0"/>
            </a:br>
            <a:r>
              <a:rPr lang="es-ES" dirty="0"/>
              <a:t>DE</a:t>
            </a:r>
            <a:br>
              <a:rPr lang="es-ES" dirty="0"/>
            </a:br>
            <a:r>
              <a:rPr lang="es-ES" dirty="0"/>
              <a:t>ETICA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09E2D64-5B96-E198-E0E6-22D6E9B69A91}"/>
              </a:ext>
            </a:extLst>
          </p:cNvPr>
          <p:cNvSpPr txBox="1"/>
          <p:nvPr/>
        </p:nvSpPr>
        <p:spPr>
          <a:xfrm>
            <a:off x="6845298" y="1227832"/>
            <a:ext cx="53467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HN" sz="2800" dirty="0"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Titulares: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HN" sz="2800" dirty="0"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-Franklin Arauz (La Ceiba)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HN" sz="2800" dirty="0"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-Carlos Cruz (San Lorenzo)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HN" sz="2800" dirty="0"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-Oscar Rodriguez (Tocoa)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AEDE5E4-F060-3450-7832-20FD5DCE4CC4}"/>
              </a:ext>
            </a:extLst>
          </p:cNvPr>
          <p:cNvSpPr txBox="1"/>
          <p:nvPr/>
        </p:nvSpPr>
        <p:spPr>
          <a:xfrm>
            <a:off x="6845299" y="3814286"/>
            <a:ext cx="5346700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HN" sz="2800" dirty="0">
                <a:solidFill>
                  <a:schemeClr val="accent1">
                    <a:lumMod val="50000"/>
                  </a:schemeClr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Suplentes: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HN" sz="2800" dirty="0">
                <a:solidFill>
                  <a:schemeClr val="accent1">
                    <a:lumMod val="50000"/>
                  </a:schemeClr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-Wilfredo Yanes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HN" sz="2800" dirty="0">
                <a:solidFill>
                  <a:schemeClr val="accent1">
                    <a:lumMod val="50000"/>
                  </a:schemeClr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-Johny Sánchez (San Gerónimo, Comayagua)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HN" sz="2800" dirty="0">
                <a:solidFill>
                  <a:schemeClr val="accent1">
                    <a:lumMod val="50000"/>
                  </a:schemeClr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-Wilfredo Ramos (Nacaome</a:t>
            </a:r>
            <a:r>
              <a:rPr lang="es-HN" sz="2800" dirty="0"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H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456800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 descr="Un jugador de fútbol en el pasto&#10;&#10;Descripción generada automáticamente con confianza media">
            <a:extLst>
              <a:ext uri="{FF2B5EF4-FFF2-40B4-BE49-F238E27FC236}">
                <a16:creationId xmlns:a16="http://schemas.microsoft.com/office/drawing/2014/main" id="{CE9F0A33-0152-8D7E-BFD2-F40985688C7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7" r="14677"/>
          <a:stretch>
            <a:fillRect/>
          </a:stretch>
        </p:blipFill>
        <p:spPr>
          <a:xfrm>
            <a:off x="4930163" y="-248057"/>
            <a:ext cx="7261837" cy="6877457"/>
          </a:xfrm>
          <a:solidFill>
            <a:schemeClr val="tx2"/>
          </a:solidFill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1E7C09F3-1BE8-0445-A3C4-9C100D32B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800" y="1141483"/>
            <a:ext cx="8180456" cy="1274618"/>
          </a:xfrm>
        </p:spPr>
        <p:txBody>
          <a:bodyPr rtlCol="0">
            <a:noAutofit/>
          </a:bodyPr>
          <a:lstStyle/>
          <a:p>
            <a:pPr algn="ctr" rtl="0"/>
            <a:r>
              <a:rPr lang="es-ES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 CAMBIO</a:t>
            </a:r>
          </a:p>
        </p:txBody>
      </p:sp>
      <p:sp>
        <p:nvSpPr>
          <p:cNvPr id="2" name="Título 4">
            <a:extLst>
              <a:ext uri="{FF2B5EF4-FFF2-40B4-BE49-F238E27FC236}">
                <a16:creationId xmlns:a16="http://schemas.microsoft.com/office/drawing/2014/main" id="{AF2A0955-F58A-1B9F-AE52-3F7DAC897D99}"/>
              </a:ext>
            </a:extLst>
          </p:cNvPr>
          <p:cNvSpPr txBox="1">
            <a:spLocks/>
          </p:cNvSpPr>
          <p:nvPr/>
        </p:nvSpPr>
        <p:spPr>
          <a:xfrm>
            <a:off x="431800" y="1015588"/>
            <a:ext cx="8180456" cy="12746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4AD100B9-65C5-AA7D-9E2F-7ED956B1927F}"/>
              </a:ext>
            </a:extLst>
          </p:cNvPr>
          <p:cNvSpPr txBox="1">
            <a:spLocks/>
          </p:cNvSpPr>
          <p:nvPr/>
        </p:nvSpPr>
        <p:spPr>
          <a:xfrm>
            <a:off x="1696278" y="2416101"/>
            <a:ext cx="6751983" cy="12746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Arial Rounded MT Bold" panose="020F0704030504030204" pitchFamily="34" charset="0"/>
                <a:cs typeface="Mongolian Baiti" panose="03000500000000000000" pitchFamily="66" charset="0"/>
              </a:rPr>
              <a:t>que esperas.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F20540D-0A30-B17C-E283-787F638FEAC6}"/>
              </a:ext>
            </a:extLst>
          </p:cNvPr>
          <p:cNvSpPr/>
          <p:nvPr/>
        </p:nvSpPr>
        <p:spPr>
          <a:xfrm>
            <a:off x="9254698" y="875536"/>
            <a:ext cx="2566504" cy="127461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/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9AF9C1C2-7212-4677-3608-6A3E6030650B}"/>
              </a:ext>
            </a:extLst>
          </p:cNvPr>
          <p:cNvSpPr txBox="1">
            <a:spLocks/>
          </p:cNvSpPr>
          <p:nvPr/>
        </p:nvSpPr>
        <p:spPr>
          <a:xfrm>
            <a:off x="584200" y="1167988"/>
            <a:ext cx="8180456" cy="12746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Título 4">
            <a:extLst>
              <a:ext uri="{FF2B5EF4-FFF2-40B4-BE49-F238E27FC236}">
                <a16:creationId xmlns:a16="http://schemas.microsoft.com/office/drawing/2014/main" id="{522C3E58-6D18-39E8-908A-9D6D2DF9D495}"/>
              </a:ext>
            </a:extLst>
          </p:cNvPr>
          <p:cNvSpPr txBox="1">
            <a:spLocks/>
          </p:cNvSpPr>
          <p:nvPr/>
        </p:nvSpPr>
        <p:spPr>
          <a:xfrm>
            <a:off x="9279637" y="1015589"/>
            <a:ext cx="2579283" cy="10285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23</a:t>
            </a:r>
            <a:r>
              <a:rPr lang="es-ES" sz="6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/</a:t>
            </a:r>
            <a:r>
              <a:rPr lang="es-ES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4107254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59EFE67E-60AE-41C6-B6C4-7FC54FE38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2" y="4872251"/>
            <a:ext cx="10013709" cy="1030360"/>
          </a:xfrm>
        </p:spPr>
        <p:txBody>
          <a:bodyPr rtlCol="0"/>
          <a:lstStyle/>
          <a:p>
            <a:pPr rtl="0"/>
            <a:r>
              <a:rPr lang="es-ES" dirty="0"/>
              <a:t>ESPACIO PARA CONSULTAS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6B20231-9711-4B47-A80C-85346582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es-ES" smtClean="0"/>
              <a:pPr rtl="0"/>
              <a:t>36</a:t>
            </a:fld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03C1F24-FDE0-B538-5A8D-3D37BB22A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945" y="199859"/>
            <a:ext cx="6050110" cy="4477082"/>
          </a:xfrm>
          <a:prstGeom prst="rect">
            <a:avLst/>
          </a:prstGeom>
        </p:spPr>
      </p:pic>
      <p:sp>
        <p:nvSpPr>
          <p:cNvPr id="7" name="Botón de acción: ir hacia atrás o anterior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0132B10-F106-1300-8C62-21D233C18BE7}"/>
              </a:ext>
            </a:extLst>
          </p:cNvPr>
          <p:cNvSpPr/>
          <p:nvPr/>
        </p:nvSpPr>
        <p:spPr>
          <a:xfrm>
            <a:off x="381000" y="5158831"/>
            <a:ext cx="548640" cy="457200"/>
          </a:xfrm>
          <a:prstGeom prst="actionButtonBackPrevio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0590185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64081DB-1923-4878-AB15-AD54F35A1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622" y="1138041"/>
            <a:ext cx="4862811" cy="2019488"/>
          </a:xfrm>
        </p:spPr>
        <p:txBody>
          <a:bodyPr rtlCol="0"/>
          <a:lstStyle/>
          <a:p>
            <a:pPr rtl="0"/>
            <a:r>
              <a:rPr lang="es-ES"/>
              <a:t>GRACIAS</a:t>
            </a:r>
          </a:p>
        </p:txBody>
      </p:sp>
      <p:sp>
        <p:nvSpPr>
          <p:cNvPr id="35" name="Marcador de número de diapositiva 34">
            <a:extLst>
              <a:ext uri="{FF2B5EF4-FFF2-40B4-BE49-F238E27FC236}">
                <a16:creationId xmlns:a16="http://schemas.microsoft.com/office/drawing/2014/main" id="{6F05ADB0-C4C0-4EB9-ACD6-D5D69C07C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es-ES" smtClean="0"/>
              <a:pPr rtl="0"/>
              <a:t>37</a:t>
            </a:fld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2BDCBE-56A0-CA0F-781D-2436D150E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8AC361F9-1DD1-D874-3984-F3E97D925E9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Marcador de posición de imagen 6">
            <a:extLst>
              <a:ext uri="{FF2B5EF4-FFF2-40B4-BE49-F238E27FC236}">
                <a16:creationId xmlns:a16="http://schemas.microsoft.com/office/drawing/2014/main" id="{45721985-3350-6D0A-DE81-41C9931C42D8}"/>
              </a:ext>
            </a:extLst>
          </p:cNvPr>
          <p:cNvSpPr txBox="1">
            <a:spLocks/>
          </p:cNvSpPr>
          <p:nvPr/>
        </p:nvSpPr>
        <p:spPr>
          <a:xfrm>
            <a:off x="1623411" y="3480881"/>
            <a:ext cx="5172516" cy="3396997"/>
          </a:xfrm>
          <a:prstGeom prst="rect">
            <a:avLst/>
          </a:prstGeom>
        </p:spPr>
      </p:sp>
      <p:pic>
        <p:nvPicPr>
          <p:cNvPr id="6148" name="Picture 4" descr="imagenes de gracias por su atencion | Imágenes de gracias, Imagenes para  dar gracias, Frases de dar gracias">
            <a:extLst>
              <a:ext uri="{FF2B5EF4-FFF2-40B4-BE49-F238E27FC236}">
                <a16:creationId xmlns:a16="http://schemas.microsoft.com/office/drawing/2014/main" id="{5840C3B8-B6E5-4EE3-9C8C-11C07DA81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756" y="300038"/>
            <a:ext cx="11009244" cy="625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203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FDE6B89-9484-4E50-8387-C55E031D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448" y="-17812"/>
            <a:ext cx="6623040" cy="791861"/>
          </a:xfrm>
        </p:spPr>
        <p:txBody>
          <a:bodyPr rtlCol="0">
            <a:noAutofit/>
          </a:bodyPr>
          <a:lstStyle/>
          <a:p>
            <a:pPr rtl="0"/>
            <a:r>
              <a:rPr lang="es-ES" dirty="0"/>
              <a:t>Agenda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0EB58E2-A9A0-481A-8B5B-381B836CE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178" y="1630475"/>
            <a:ext cx="6623039" cy="3822459"/>
          </a:xfrm>
        </p:spPr>
        <p:txBody>
          <a:bodyPr rtlCol="0">
            <a:noAutofit/>
          </a:bodyPr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s-ES" sz="2400" b="1" dirty="0"/>
              <a:t>ACCION DE GRACIAS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s-ES" sz="2400" b="1" dirty="0"/>
              <a:t>INTRODUCCION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s-ES" sz="2400" b="1" dirty="0"/>
              <a:t>OBJETIVOS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s-ES" sz="2400" b="1" dirty="0"/>
              <a:t>PLAN DE DESARROLLO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s-ES" sz="2400" b="1" dirty="0"/>
              <a:t>NUESTRA PLANILLA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s-ES" sz="2400" b="1" dirty="0"/>
              <a:t>PREGUNTAS Y RESPUESTAS</a:t>
            </a:r>
          </a:p>
        </p:txBody>
      </p:sp>
      <p:sp>
        <p:nvSpPr>
          <p:cNvPr id="23" name="Marcador de pie de página 22">
            <a:extLst>
              <a:ext uri="{FF2B5EF4-FFF2-40B4-BE49-F238E27FC236}">
                <a16:creationId xmlns:a16="http://schemas.microsoft.com/office/drawing/2014/main" id="{C50BB1C4-223C-42B9-AF6A-F40E305B1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7178" y="6309360"/>
            <a:ext cx="6623040" cy="457200"/>
          </a:xfrm>
        </p:spPr>
        <p:txBody>
          <a:bodyPr rtlCol="0"/>
          <a:lstStyle/>
          <a:p>
            <a:pPr algn="l" rtl="0"/>
            <a:r>
              <a:rPr lang="es-ES" b="1" dirty="0"/>
              <a:t>COLEGIO NACIONAL DE ARBITROS- CONAFH</a:t>
            </a:r>
          </a:p>
        </p:txBody>
      </p:sp>
      <p:sp>
        <p:nvSpPr>
          <p:cNvPr id="24" name="Marcador de número de diapositiva 23">
            <a:extLst>
              <a:ext uri="{FF2B5EF4-FFF2-40B4-BE49-F238E27FC236}">
                <a16:creationId xmlns:a16="http://schemas.microsoft.com/office/drawing/2014/main" id="{29B547D4-09F9-49AB-B5C7-2EDDB233C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es-ES" smtClean="0"/>
              <a:pPr rtl="0"/>
              <a:t>4</a:t>
            </a:fld>
            <a:endParaRPr lang="es-ES" dirty="0"/>
          </a:p>
        </p:txBody>
      </p:sp>
      <p:pic>
        <p:nvPicPr>
          <p:cNvPr id="7172" name="Picture 4" descr="Meeting Agenda Templates:Amazon.com:Appstore for Android">
            <a:extLst>
              <a:ext uri="{FF2B5EF4-FFF2-40B4-BE49-F238E27FC236}">
                <a16:creationId xmlns:a16="http://schemas.microsoft.com/office/drawing/2014/main" id="{78DF54F1-CA73-4A54-D139-4944F6F3BE93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1" r="1032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299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0EDB7E63-0AD5-451A-9802-48AB1D44E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303" y="265804"/>
            <a:ext cx="6457717" cy="1580890"/>
          </a:xfrm>
        </p:spPr>
        <p:txBody>
          <a:bodyPr rtlCol="0">
            <a:normAutofit/>
          </a:bodyPr>
          <a:lstStyle/>
          <a:p>
            <a:pPr rtl="0"/>
            <a:r>
              <a:rPr lang="es-ES" sz="4800" dirty="0"/>
              <a:t>Introducción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469D770A-D8B9-4D5E-BB61-CD763E29D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5302" y="1577256"/>
            <a:ext cx="6457717" cy="4518744"/>
          </a:xfrm>
        </p:spPr>
        <p:txBody>
          <a:bodyPr rtlCol="0">
            <a:noAutofit/>
          </a:bodyPr>
          <a:lstStyle/>
          <a:p>
            <a:pPr algn="just" rtl="0"/>
            <a:r>
              <a:rPr lang="es-ES" sz="2800" dirty="0"/>
              <a:t>La implementación de un sistema de trabajo con el compromiso de mejorar el rendimiento de los árbitros en todas las categorías con el fin de alcanzar elites internacionales y representen el país de forma adecuada. 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3FE66FD-2026-4582-A911-F6DABAE051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05303" y="6309360"/>
            <a:ext cx="3411973" cy="457200"/>
          </a:xfrm>
        </p:spPr>
        <p:txBody>
          <a:bodyPr rtlCol="0"/>
          <a:lstStyle/>
          <a:p>
            <a:pPr rtl="0"/>
            <a:r>
              <a:rPr lang="es-ES" dirty="0"/>
              <a:t>Año 2022</a:t>
            </a:r>
          </a:p>
        </p:txBody>
      </p:sp>
      <p:sp>
        <p:nvSpPr>
          <p:cNvPr id="23" name="Marcador de número de diapositiva 22">
            <a:extLst>
              <a:ext uri="{FF2B5EF4-FFF2-40B4-BE49-F238E27FC236}">
                <a16:creationId xmlns:a16="http://schemas.microsoft.com/office/drawing/2014/main" id="{1CFAACA4-65B8-42F6-BCD5-C3D1E8D95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es-ES" smtClean="0"/>
              <a:pPr rtl="0"/>
              <a:t>5</a:t>
            </a:fld>
            <a:endParaRPr lang="es-ES" dirty="0"/>
          </a:p>
        </p:txBody>
      </p:sp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ED8E250A-6E63-963E-D2EB-28F02EEEF0A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2578" r="12578"/>
          <a:stretch>
            <a:fillRect/>
          </a:stretch>
        </p:blipFill>
        <p:spPr/>
      </p:pic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ACBD179A-AFFB-73C6-CCD8-9B0003AB15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843" b="8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09332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 hidden="1">
            <a:extLst>
              <a:ext uri="{FF2B5EF4-FFF2-40B4-BE49-F238E27FC236}">
                <a16:creationId xmlns:a16="http://schemas.microsoft.com/office/drawing/2014/main" id="{ED2F5393-91A3-4102-A584-E902285C50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es-ES" dirty="0"/>
              <a:t>Diapositiva de análisis de proyecto 4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Objetivos del proyecto</a:t>
            </a:r>
            <a:b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s-E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upo 24">
            <a:extLst>
              <a:ext uri="{FF2B5EF4-FFF2-40B4-BE49-F238E27FC236}">
                <a16:creationId xmlns:a16="http://schemas.microsoft.com/office/drawing/2014/main" id="{524739CE-DFB8-E7CA-D5DA-5CDE909A47FC}"/>
              </a:ext>
            </a:extLst>
          </p:cNvPr>
          <p:cNvGrpSpPr/>
          <p:nvPr/>
        </p:nvGrpSpPr>
        <p:grpSpPr>
          <a:xfrm>
            <a:off x="308909" y="681056"/>
            <a:ext cx="2991043" cy="2999615"/>
            <a:chOff x="2498725" y="1272668"/>
            <a:chExt cx="1587500" cy="1587500"/>
          </a:xfrm>
        </p:grpSpPr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9F23A462-D581-4451-A275-D8FA412E1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498725" y="1272668"/>
              <a:ext cx="1587500" cy="15875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400" dirty="0"/>
            </a:p>
          </p:txBody>
        </p:sp>
        <p:sp>
          <p:nvSpPr>
            <p:cNvPr id="80" name="Rectángulo 79">
              <a:extLst>
                <a:ext uri="{FF2B5EF4-FFF2-40B4-BE49-F238E27FC236}">
                  <a16:creationId xmlns:a16="http://schemas.microsoft.com/office/drawing/2014/main" id="{6BEBF752-C33D-4EC4-8210-F7B1D3A10097}"/>
                </a:ext>
              </a:extLst>
            </p:cNvPr>
            <p:cNvSpPr/>
            <p:nvPr/>
          </p:nvSpPr>
          <p:spPr>
            <a:xfrm>
              <a:off x="2606675" y="1981659"/>
              <a:ext cx="1371600" cy="250854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 rtl="0"/>
              <a:r>
                <a:rPr lang="es-ES" sz="2400" b="1" i="1" dirty="0">
                  <a:solidFill>
                    <a:schemeClr val="bg1"/>
                  </a:solidFill>
                  <a:latin typeface="Arial Black" panose="020B0A04020102020204" pitchFamily="34" charset="0"/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GENERAL</a:t>
              </a:r>
              <a:endParaRPr lang="es-ES" sz="2400" b="1" i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A8D446CB-3FC3-4438-F96F-4B2F71C0BE6A}"/>
              </a:ext>
            </a:extLst>
          </p:cNvPr>
          <p:cNvGrpSpPr/>
          <p:nvPr/>
        </p:nvGrpSpPr>
        <p:grpSpPr>
          <a:xfrm>
            <a:off x="8761758" y="277017"/>
            <a:ext cx="3013458" cy="2916196"/>
            <a:chOff x="8451349" y="758434"/>
            <a:chExt cx="1587500" cy="1587500"/>
          </a:xfrm>
        </p:grpSpPr>
        <p:sp>
          <p:nvSpPr>
            <p:cNvPr id="73" name="Elipse 72">
              <a:hlinkClick r:id="rId4" action="ppaction://hlinksldjump"/>
              <a:extLst>
                <a:ext uri="{FF2B5EF4-FFF2-40B4-BE49-F238E27FC236}">
                  <a16:creationId xmlns:a16="http://schemas.microsoft.com/office/drawing/2014/main" id="{40123448-0B37-4226-B26C-A3081E614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451349" y="758434"/>
              <a:ext cx="1587500" cy="1587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>
                <a:solidFill>
                  <a:srgbClr val="002060"/>
                </a:solidFill>
              </a:endParaRPr>
            </a:p>
          </p:txBody>
        </p:sp>
        <p:sp>
          <p:nvSpPr>
            <p:cNvPr id="81" name="Rectángulo 80">
              <a:extLst>
                <a:ext uri="{FF2B5EF4-FFF2-40B4-BE49-F238E27FC236}">
                  <a16:creationId xmlns:a16="http://schemas.microsoft.com/office/drawing/2014/main" id="{D4EC02E4-F054-4111-9038-AE0BDA4C8060}"/>
                </a:ext>
              </a:extLst>
            </p:cNvPr>
            <p:cNvSpPr/>
            <p:nvPr/>
          </p:nvSpPr>
          <p:spPr>
            <a:xfrm>
              <a:off x="8597291" y="1530571"/>
              <a:ext cx="1295615" cy="201055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 rtl="0"/>
              <a:r>
                <a:rPr lang="es-ES" sz="2400" b="1" i="1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ESPECIFICOS</a:t>
              </a:r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CD4ABABE-139A-E6B7-578C-32923B7D4705}"/>
              </a:ext>
            </a:extLst>
          </p:cNvPr>
          <p:cNvGrpSpPr/>
          <p:nvPr/>
        </p:nvGrpSpPr>
        <p:grpSpPr>
          <a:xfrm>
            <a:off x="4182496" y="3477867"/>
            <a:ext cx="3516593" cy="3149294"/>
            <a:chOff x="5270171" y="2638000"/>
            <a:chExt cx="1617198" cy="1587500"/>
          </a:xfrm>
        </p:grpSpPr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233E4AB5-6FC1-4454-9421-850EF5A4A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299869" y="2638000"/>
              <a:ext cx="1587500" cy="15875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83" name="Rectángulo 82">
              <a:extLst>
                <a:ext uri="{FF2B5EF4-FFF2-40B4-BE49-F238E27FC236}">
                  <a16:creationId xmlns:a16="http://schemas.microsoft.com/office/drawing/2014/main" id="{9F6EE26A-3174-49AD-900E-08C045755F3C}"/>
                </a:ext>
              </a:extLst>
            </p:cNvPr>
            <p:cNvSpPr/>
            <p:nvPr/>
          </p:nvSpPr>
          <p:spPr>
            <a:xfrm>
              <a:off x="5270171" y="3244019"/>
              <a:ext cx="1587500" cy="267540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 rtl="0"/>
              <a:r>
                <a:rPr lang="es-ES" sz="3200" b="1" dirty="0">
                  <a:latin typeface="Arial Black" panose="020B0A04020102020204" pitchFamily="34" charset="0"/>
                </a:rPr>
                <a:t>OBJETIVOS</a:t>
              </a:r>
            </a:p>
          </p:txBody>
        </p:sp>
      </p:grp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84C63D1E-9D73-008A-2D19-417E3B7FC24F}"/>
              </a:ext>
            </a:extLst>
          </p:cNvPr>
          <p:cNvCxnSpPr>
            <a:stCxn id="3" idx="4"/>
            <a:endCxn id="3" idx="4"/>
          </p:cNvCxnSpPr>
          <p:nvPr/>
        </p:nvCxnSpPr>
        <p:spPr>
          <a:xfrm>
            <a:off x="1804431" y="3680671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27140500-7149-4EAB-1A53-0BEE4C153427}"/>
              </a:ext>
            </a:extLst>
          </p:cNvPr>
          <p:cNvSpPr/>
          <p:nvPr/>
        </p:nvSpPr>
        <p:spPr>
          <a:xfrm rot="2317985">
            <a:off x="2910731" y="3231810"/>
            <a:ext cx="1513106" cy="7755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9" name="Flecha: hacia la izquierda 8">
            <a:extLst>
              <a:ext uri="{FF2B5EF4-FFF2-40B4-BE49-F238E27FC236}">
                <a16:creationId xmlns:a16="http://schemas.microsoft.com/office/drawing/2014/main" id="{6B7D1EA7-C74A-28CF-5C97-F720E7590B37}"/>
              </a:ext>
            </a:extLst>
          </p:cNvPr>
          <p:cNvSpPr/>
          <p:nvPr/>
        </p:nvSpPr>
        <p:spPr>
          <a:xfrm rot="7764965">
            <a:off x="7359255" y="3144817"/>
            <a:ext cx="1513106" cy="7755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3" name="Flecha: a la derecha 12">
            <a:hlinkClick r:id="rId5" action="ppaction://hlinksldjump"/>
            <a:extLst>
              <a:ext uri="{FF2B5EF4-FFF2-40B4-BE49-F238E27FC236}">
                <a16:creationId xmlns:a16="http://schemas.microsoft.com/office/drawing/2014/main" id="{1769BC9C-FD6F-7959-B80D-CBB6AEF2C5D3}"/>
              </a:ext>
            </a:extLst>
          </p:cNvPr>
          <p:cNvSpPr/>
          <p:nvPr/>
        </p:nvSpPr>
        <p:spPr>
          <a:xfrm>
            <a:off x="10406270" y="5595730"/>
            <a:ext cx="1091911" cy="88458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843768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792167-1536-96EC-DEF5-F5599C854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275" y="1229423"/>
            <a:ext cx="4410920" cy="66149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 GENERAL</a:t>
            </a:r>
            <a:endParaRPr lang="es-HN" sz="3600" dirty="0">
              <a:latin typeface="Arial Black" panose="020B0A04020102020204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9364CB-9A07-D703-B5C9-8655D0A6E0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82162" y="2256190"/>
            <a:ext cx="8970067" cy="2494713"/>
          </a:xfrm>
        </p:spPr>
        <p:txBody>
          <a:bodyPr>
            <a:noAutofit/>
          </a:bodyPr>
          <a:lstStyle/>
          <a:p>
            <a:pPr algn="just"/>
            <a:r>
              <a:rPr lang="en-US" sz="3200" dirty="0"/>
              <a:t>DESARROLLAR EL ARBITRAJE DE NUESTRO PAIS,  PARA ALCANZAR ESTANDARES DE CALIDAD, QUE PERMITAN ESTAR A LA ALTURA DE LAS EXIGENCIAS QUE REQUIERE EL FUTBOL MODERNO.</a:t>
            </a:r>
            <a:endParaRPr lang="es-HN" sz="32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1ECF96-7AB1-2FCE-1273-42391DFBCD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Q</a:t>
            </a:r>
            <a:endParaRPr lang="es-HN" dirty="0"/>
          </a:p>
        </p:txBody>
      </p:sp>
      <p:sp>
        <p:nvSpPr>
          <p:cNvPr id="11" name="Marcador de fecha 10">
            <a:extLst>
              <a:ext uri="{FF2B5EF4-FFF2-40B4-BE49-F238E27FC236}">
                <a16:creationId xmlns:a16="http://schemas.microsoft.com/office/drawing/2014/main" id="{4410FABE-E35E-49CD-2CE9-3B95036167C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12" name="Marcador de pie de página 11">
            <a:extLst>
              <a:ext uri="{FF2B5EF4-FFF2-40B4-BE49-F238E27FC236}">
                <a16:creationId xmlns:a16="http://schemas.microsoft.com/office/drawing/2014/main" id="{C78784B4-1133-6ACE-A34F-4FD9E564B61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id="{909C5814-707C-DC49-80DC-D558E06970D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s-ES" noProof="0" smtClean="0"/>
              <a:pPr rtl="0"/>
              <a:t>7</a:t>
            </a:fld>
            <a:endParaRPr lang="es-ES" noProof="0"/>
          </a:p>
        </p:txBody>
      </p:sp>
      <p:sp>
        <p:nvSpPr>
          <p:cNvPr id="15" name="Flecha: hacia la izquierda 14">
            <a:hlinkClick r:id="rId2" action="ppaction://hlinksldjump"/>
            <a:extLst>
              <a:ext uri="{FF2B5EF4-FFF2-40B4-BE49-F238E27FC236}">
                <a16:creationId xmlns:a16="http://schemas.microsoft.com/office/drawing/2014/main" id="{CD4F2C6C-B465-773A-A148-9BB579D0D3E8}"/>
              </a:ext>
            </a:extLst>
          </p:cNvPr>
          <p:cNvSpPr/>
          <p:nvPr/>
        </p:nvSpPr>
        <p:spPr>
          <a:xfrm>
            <a:off x="646043" y="5287617"/>
            <a:ext cx="1023731" cy="86470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571350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792167-1536-96EC-DEF5-F5599C854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552" y="865333"/>
            <a:ext cx="4410920" cy="66149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 ESPECIFICOS</a:t>
            </a:r>
            <a:endParaRPr lang="es-HN" sz="3600" dirty="0">
              <a:latin typeface="Arial Black" panose="020B0A04020102020204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9364CB-9A07-D703-B5C9-8655D0A6E0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82161" y="1698240"/>
            <a:ext cx="9246621" cy="3766923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PROFESIONALIZAR EL ARBITRAJE PARA MEJORAR EL RENDIMIENTO FISICO, TECNICO E INTELECTUAL.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PROMOVER UN CENTRO DE ALTO RENDIMIENTO EXCLUSIVO PARA LA FORMACION Y DESARROLLO DE LOS ARBITROS.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DOTAR DE IMPLEMENTOS DEPORTIVOS A TODAS LAS FILIALES DE NUESTRO PAIS.</a:t>
            </a:r>
          </a:p>
          <a:p>
            <a:pPr algn="just"/>
            <a:endParaRPr lang="en-US" sz="3200" dirty="0"/>
          </a:p>
          <a:p>
            <a:pPr algn="just"/>
            <a:endParaRPr lang="es-HN" sz="32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1ECF96-7AB1-2FCE-1273-42391DFBCD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Q</a:t>
            </a:r>
            <a:endParaRPr lang="es-HN" dirty="0"/>
          </a:p>
        </p:txBody>
      </p:sp>
      <p:sp>
        <p:nvSpPr>
          <p:cNvPr id="11" name="Marcador de fecha 10">
            <a:extLst>
              <a:ext uri="{FF2B5EF4-FFF2-40B4-BE49-F238E27FC236}">
                <a16:creationId xmlns:a16="http://schemas.microsoft.com/office/drawing/2014/main" id="{4410FABE-E35E-49CD-2CE9-3B95036167C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12" name="Marcador de pie de página 11">
            <a:extLst>
              <a:ext uri="{FF2B5EF4-FFF2-40B4-BE49-F238E27FC236}">
                <a16:creationId xmlns:a16="http://schemas.microsoft.com/office/drawing/2014/main" id="{C78784B4-1133-6ACE-A34F-4FD9E564B61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id="{909C5814-707C-DC49-80DC-D558E06970D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s-ES" noProof="0" smtClean="0"/>
              <a:pPr rtl="0"/>
              <a:t>8</a:t>
            </a:fld>
            <a:endParaRPr lang="es-ES" noProof="0"/>
          </a:p>
        </p:txBody>
      </p:sp>
      <p:sp>
        <p:nvSpPr>
          <p:cNvPr id="5" name="Flecha: hacia la izquierda 4">
            <a:hlinkClick r:id="rId2" action="ppaction://hlinksldjump"/>
            <a:extLst>
              <a:ext uri="{FF2B5EF4-FFF2-40B4-BE49-F238E27FC236}">
                <a16:creationId xmlns:a16="http://schemas.microsoft.com/office/drawing/2014/main" id="{0D09B828-ED1E-2355-3DCB-6A275F0BDBC4}"/>
              </a:ext>
            </a:extLst>
          </p:cNvPr>
          <p:cNvSpPr/>
          <p:nvPr/>
        </p:nvSpPr>
        <p:spPr>
          <a:xfrm>
            <a:off x="838201" y="5491369"/>
            <a:ext cx="1143000" cy="765313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646565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 hidden="1">
            <a:extLst>
              <a:ext uri="{FF2B5EF4-FFF2-40B4-BE49-F238E27FC236}">
                <a16:creationId xmlns:a16="http://schemas.microsoft.com/office/drawing/2014/main" id="{9FDB6406-0CDB-4213-A1B6-DE47D953FE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es-ES" dirty="0"/>
              <a:t>Diapositiva de análisis de proyecto 3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8863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Planes del Proyecto</a:t>
            </a:r>
            <a:b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s-E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rapezoide 42">
            <a:hlinkClick r:id="rId3" action="ppaction://hlinksldjump"/>
            <a:extLst>
              <a:ext uri="{FF2B5EF4-FFF2-40B4-BE49-F238E27FC236}">
                <a16:creationId xmlns:a16="http://schemas.microsoft.com/office/drawing/2014/main" id="{0092C447-C8E1-4B12-B012-E6D21CBB1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2861709" y="2673359"/>
            <a:ext cx="4336142" cy="2044685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44" name="Trapezoide 43">
            <a:hlinkClick r:id="rId4" action="ppaction://hlinksldjump"/>
            <a:extLst>
              <a:ext uri="{FF2B5EF4-FFF2-40B4-BE49-F238E27FC236}">
                <a16:creationId xmlns:a16="http://schemas.microsoft.com/office/drawing/2014/main" id="{7E139379-1914-4446-8D6D-984A47041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008576" y="2673357"/>
            <a:ext cx="4336142" cy="2044685"/>
          </a:xfrm>
          <a:prstGeom prst="trapezoid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45" name="Trapezoide 44">
            <a:hlinkClick r:id="rId5" action="ppaction://hlinksldjump"/>
            <a:extLst>
              <a:ext uri="{FF2B5EF4-FFF2-40B4-BE49-F238E27FC236}">
                <a16:creationId xmlns:a16="http://schemas.microsoft.com/office/drawing/2014/main" id="{F79B51BB-1B30-4ED8-B26D-21EE8BC67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175374" y="2637813"/>
            <a:ext cx="4336142" cy="2044685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1751D31D-3535-411D-8BAC-95CCC90AB185}"/>
              </a:ext>
            </a:extLst>
          </p:cNvPr>
          <p:cNvSpPr/>
          <p:nvPr/>
        </p:nvSpPr>
        <p:spPr>
          <a:xfrm>
            <a:off x="4343980" y="2261885"/>
            <a:ext cx="1371600" cy="4308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es-ES" sz="2800" b="1" dirty="0">
                <a:solidFill>
                  <a:schemeClr val="bg1"/>
                </a:solidFill>
              </a:rPr>
              <a:t>CARAH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FA4D735A-8F75-4E2A-8F1A-CC303B0718BA}"/>
              </a:ext>
            </a:extLst>
          </p:cNvPr>
          <p:cNvSpPr/>
          <p:nvPr/>
        </p:nvSpPr>
        <p:spPr>
          <a:xfrm>
            <a:off x="6490847" y="2319435"/>
            <a:ext cx="1371600" cy="4308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es-ES" sz="2800" b="1" dirty="0">
                <a:solidFill>
                  <a:schemeClr val="bg1"/>
                </a:solidFill>
              </a:rPr>
              <a:t>PDZ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54AB9282-0505-49EB-AABF-998083225E3A}"/>
              </a:ext>
            </a:extLst>
          </p:cNvPr>
          <p:cNvSpPr/>
          <p:nvPr/>
        </p:nvSpPr>
        <p:spPr>
          <a:xfrm>
            <a:off x="8657645" y="2261884"/>
            <a:ext cx="1371600" cy="4308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es-ES" sz="2800" b="1" dirty="0">
                <a:solidFill>
                  <a:schemeClr val="bg1"/>
                </a:solidFill>
              </a:rPr>
              <a:t>IDA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D668C4B5-BCEC-465A-ADA5-6A054B15F7A3}"/>
              </a:ext>
            </a:extLst>
          </p:cNvPr>
          <p:cNvSpPr/>
          <p:nvPr/>
        </p:nvSpPr>
        <p:spPr>
          <a:xfrm>
            <a:off x="10826602" y="2886560"/>
            <a:ext cx="1371600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es-ES" sz="1600" b="1" dirty="0">
                <a:solidFill>
                  <a:schemeClr val="bg1"/>
                </a:solidFill>
              </a:rPr>
              <a:t>ANÁLISIS ECOLÓGICO</a:t>
            </a:r>
          </a:p>
        </p:txBody>
      </p:sp>
      <p:sp>
        <p:nvSpPr>
          <p:cNvPr id="2" name="Trapezoide 1">
            <a:extLst>
              <a:ext uri="{FF2B5EF4-FFF2-40B4-BE49-F238E27FC236}">
                <a16:creationId xmlns:a16="http://schemas.microsoft.com/office/drawing/2014/main" id="{5B804E9F-B6B5-41F9-9B63-9AF435FDC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674979" y="2673362"/>
            <a:ext cx="4336142" cy="2044685"/>
          </a:xfrm>
          <a:prstGeom prst="trapezoid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F19BFA5-D0CA-4CF0-8499-504D956B6563}"/>
              </a:ext>
            </a:extLst>
          </p:cNvPr>
          <p:cNvSpPr/>
          <p:nvPr/>
        </p:nvSpPr>
        <p:spPr>
          <a:xfrm>
            <a:off x="2157250" y="2319437"/>
            <a:ext cx="1371600" cy="4308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es-ES" sz="2800" b="1" dirty="0">
                <a:solidFill>
                  <a:schemeClr val="bg1"/>
                </a:solidFill>
              </a:rPr>
              <a:t>PPA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47C1FC8-CBD5-71E8-3A8D-CD3ADC9ED512}"/>
              </a:ext>
            </a:extLst>
          </p:cNvPr>
          <p:cNvSpPr txBox="1"/>
          <p:nvPr/>
        </p:nvSpPr>
        <p:spPr>
          <a:xfrm>
            <a:off x="1820707" y="2890366"/>
            <a:ext cx="204468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HN" sz="2300" dirty="0">
                <a:solidFill>
                  <a:schemeClr val="bg1"/>
                </a:solidFill>
              </a:rPr>
              <a:t>Proyecto de profesionalizar el arbitraje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CAA81B7-7E7C-9828-4DC6-6822D367704F}"/>
              </a:ext>
            </a:extLst>
          </p:cNvPr>
          <p:cNvSpPr txBox="1"/>
          <p:nvPr/>
        </p:nvSpPr>
        <p:spPr>
          <a:xfrm>
            <a:off x="4086224" y="2902128"/>
            <a:ext cx="19459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HN" sz="2300" dirty="0">
                <a:solidFill>
                  <a:schemeClr val="bg1"/>
                </a:solidFill>
              </a:rPr>
              <a:t>Proyecto Centro de Alto Rendimiento Arbitral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06CF4A5-813F-708B-251C-098D98196155}"/>
              </a:ext>
            </a:extLst>
          </p:cNvPr>
          <p:cNvSpPr txBox="1"/>
          <p:nvPr/>
        </p:nvSpPr>
        <p:spPr>
          <a:xfrm>
            <a:off x="6197645" y="2967335"/>
            <a:ext cx="190812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HN" sz="2300" dirty="0">
                <a:solidFill>
                  <a:schemeClr val="bg1"/>
                </a:solidFill>
              </a:rPr>
              <a:t>Proyecto de desarrollo para </a:t>
            </a:r>
            <a:r>
              <a:rPr lang="es-HN" sz="2300" dirty="0" err="1">
                <a:solidFill>
                  <a:schemeClr val="bg1"/>
                </a:solidFill>
              </a:rPr>
              <a:t>arbitros</a:t>
            </a:r>
            <a:r>
              <a:rPr lang="es-HN" sz="2300" dirty="0">
                <a:solidFill>
                  <a:schemeClr val="bg1"/>
                </a:solidFill>
              </a:rPr>
              <a:t> por zonas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B72B72D-EE3F-3FCF-3202-245F629F9B06}"/>
              </a:ext>
            </a:extLst>
          </p:cNvPr>
          <p:cNvSpPr txBox="1"/>
          <p:nvPr/>
        </p:nvSpPr>
        <p:spPr>
          <a:xfrm>
            <a:off x="8383324" y="2902128"/>
            <a:ext cx="190367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HN" sz="2300" dirty="0">
                <a:solidFill>
                  <a:schemeClr val="bg1"/>
                </a:solidFill>
              </a:rPr>
              <a:t>Proyecto implementos deportivos y arbitrales</a:t>
            </a:r>
          </a:p>
        </p:txBody>
      </p:sp>
      <p:sp>
        <p:nvSpPr>
          <p:cNvPr id="21" name="Botón de acción: ir hacia delante o siguiente 20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C362525C-660D-5023-443A-D52F588715CE}"/>
              </a:ext>
            </a:extLst>
          </p:cNvPr>
          <p:cNvSpPr/>
          <p:nvPr/>
        </p:nvSpPr>
        <p:spPr>
          <a:xfrm>
            <a:off x="11238082" y="5932003"/>
            <a:ext cx="54864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077683617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ARROLLO DEL ARBITRAJE EN HONDURAS" id="{587E32C3-2220-4091-8A26-729D47FC72FC}" vid="{205016E9-F79D-4E71-B7D8-75F7261CE563}"/>
    </a:ext>
  </a:extLst>
</a:theme>
</file>

<file path=ppt/theme/theme2.xml><?xml version="1.0" encoding="utf-8"?>
<a:theme xmlns:a="http://schemas.openxmlformats.org/drawingml/2006/main" name="Una sola línea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ARROLLO DEL ARBITRAJE EN HONDURAS" id="{587E32C3-2220-4091-8A26-729D47FC72FC}" vid="{F15A7575-812F-4A26-B57E-F70B415D05F4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00F1594-3EA9-4B35-B72A-00D8B89F01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F8CEDD-DC61-403E-AD0F-EF7523F627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F9B764-6365-43A2-B92A-B9C4DD6E9B2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DESARROLLO DEL ARBITRAJE EN HONDURAS</Template>
  <TotalTime>551</TotalTime>
  <Words>789</Words>
  <Application>Microsoft Office PowerPoint</Application>
  <PresentationFormat>Panorámica</PresentationFormat>
  <Paragraphs>255</Paragraphs>
  <Slides>37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37</vt:i4>
      </vt:variant>
    </vt:vector>
  </HeadingPairs>
  <TitlesOfParts>
    <vt:vector size="48" baseType="lpstr">
      <vt:lpstr>Meiryo</vt:lpstr>
      <vt:lpstr>Amasis MT Pro Black</vt:lpstr>
      <vt:lpstr>Arial</vt:lpstr>
      <vt:lpstr>Arial Black</vt:lpstr>
      <vt:lpstr>Arial Rounded MT Bold</vt:lpstr>
      <vt:lpstr>Calibri</vt:lpstr>
      <vt:lpstr>Corbel</vt:lpstr>
      <vt:lpstr>Eras Bold ITC</vt:lpstr>
      <vt:lpstr>Tenorite</vt:lpstr>
      <vt:lpstr>ShojiVTI</vt:lpstr>
      <vt:lpstr>Una sola línea</vt:lpstr>
      <vt:lpstr>LA MEJOR MANERA DE EMPEZAR ES DEJAR DE HABLAR Y COMENZAR A ACTUAR.</vt:lpstr>
      <vt:lpstr>Presentación de PowerPoint</vt:lpstr>
      <vt:lpstr>PROYECTO DE DESARROLLO ARBITRAL</vt:lpstr>
      <vt:lpstr>Agenda</vt:lpstr>
      <vt:lpstr>Introducción</vt:lpstr>
      <vt:lpstr>Diapositiva de análisis de proyecto 4</vt:lpstr>
      <vt:lpstr> GENERAL</vt:lpstr>
      <vt:lpstr> ESPECIFICOS</vt:lpstr>
      <vt:lpstr>Diapositiva de análisis de proyecto 3</vt:lpstr>
      <vt:lpstr>PPA</vt:lpstr>
      <vt:lpstr>CARAH</vt:lpstr>
      <vt:lpstr>PDZ</vt:lpstr>
      <vt:lpstr>IDA</vt:lpstr>
      <vt:lpstr>Diapositiva de análisis de proyecto 3</vt:lpstr>
      <vt:lpstr>QUE TODO ARBITRO PROFESIONAL OBTENGA EL BENEFICIO DEL SEGURO SOCIAL (IHSS).</vt:lpstr>
      <vt:lpstr>CAPACITAR INSTRUCTORES, ASESORES Y ARBITROS  </vt:lpstr>
      <vt:lpstr>DESARROLLAR EL ARBITRAJE FEMENINO, CON UNA VERDADERA INCLUSION E IGUALDAD DE GENERO</vt:lpstr>
      <vt:lpstr>APOYAR AL CRECIMIENTO INTELECTUAL CON BECAS A LOS ARBITROS </vt:lpstr>
      <vt:lpstr>QUIÉNES SOMOS</vt:lpstr>
      <vt:lpstr> COMITÉ EJECUTIVO DEL CONAFH</vt:lpstr>
      <vt:lpstr>PROF: RAFAEL IZAGUIRRE</vt:lpstr>
      <vt:lpstr>JOSE SANDOVAL</vt:lpstr>
      <vt:lpstr>MELISA PASTRANA</vt:lpstr>
      <vt:lpstr>ROLANDO VEGA</vt:lpstr>
      <vt:lpstr>EPAFRODITO MARTINEZ</vt:lpstr>
      <vt:lpstr>HECTOR RODRIGUEZ</vt:lpstr>
      <vt:lpstr>PABLO MORAZAN</vt:lpstr>
      <vt:lpstr>MELVIN CRUZ</vt:lpstr>
      <vt:lpstr>EDWIN GARCIA</vt:lpstr>
      <vt:lpstr>MELVIN HERRERA</vt:lpstr>
      <vt:lpstr>DIPUTADOS  AL CONGRESO FEDERACION</vt:lpstr>
      <vt:lpstr>Presentación de PowerPoint</vt:lpstr>
      <vt:lpstr>Presentación de PowerPoint</vt:lpstr>
      <vt:lpstr>COMITÉ DE ETICA</vt:lpstr>
      <vt:lpstr>EL CAMBIO</vt:lpstr>
      <vt:lpstr>ESPACIO PARA CONSULTAS 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MEJOR MANERA DE EMPEZAR ES DEJAR DE HABLAR Y COMENZAR A ACTUAR.</dc:title>
  <dc:creator>Reiner Germer</dc:creator>
  <cp:lastModifiedBy>Reiner Germer</cp:lastModifiedBy>
  <cp:revision>1</cp:revision>
  <dcterms:created xsi:type="dcterms:W3CDTF">2022-10-27T20:34:47Z</dcterms:created>
  <dcterms:modified xsi:type="dcterms:W3CDTF">2022-10-28T05:46:09Z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